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3"/>
  </p:notesMasterIdLst>
  <p:sldIdLst>
    <p:sldId id="282" r:id="rId2"/>
    <p:sldId id="303" r:id="rId3"/>
    <p:sldId id="320" r:id="rId4"/>
    <p:sldId id="321" r:id="rId5"/>
    <p:sldId id="322" r:id="rId6"/>
    <p:sldId id="329" r:id="rId7"/>
    <p:sldId id="330" r:id="rId8"/>
    <p:sldId id="325" r:id="rId9"/>
    <p:sldId id="326" r:id="rId10"/>
    <p:sldId id="331" r:id="rId11"/>
    <p:sldId id="31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ao" initials="l" lastIdx="1" clrIdx="0">
    <p:extLst>
      <p:ext uri="{19B8F6BF-5375-455C-9EA6-DF929625EA0E}">
        <p15:presenceInfo xmlns:p15="http://schemas.microsoft.com/office/powerpoint/2012/main" userId="li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DA"/>
    <a:srgbClr val="EF8230"/>
    <a:srgbClr val="0D03C7"/>
    <a:srgbClr val="6F00D4"/>
    <a:srgbClr val="8100FF"/>
    <a:srgbClr val="C600FF"/>
    <a:srgbClr val="3403C6"/>
    <a:srgbClr val="7E00FF"/>
    <a:srgbClr val="8200F5"/>
    <a:srgbClr val="1C0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/>
    <p:restoredTop sz="88815" autoAdjust="0"/>
  </p:normalViewPr>
  <p:slideViewPr>
    <p:cSldViewPr snapToGrid="0" snapToObjects="1">
      <p:cViewPr varScale="1">
        <p:scale>
          <a:sx n="116" d="100"/>
          <a:sy n="116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0E48D-23DA-465D-926B-38869021A5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57DB60-1692-4D5E-B31E-157D27E04E1D}">
      <dgm:prSet phldrT="[文本]"/>
      <dgm:spPr/>
      <dgm:t>
        <a:bodyPr/>
        <a:lstStyle/>
        <a:p>
          <a:r>
            <a:rPr lang="en-US" altLang="en-US" dirty="0"/>
            <a:t>Fabric </a:t>
          </a:r>
          <a:r>
            <a:rPr lang="zh-CN" altLang="en-US" dirty="0"/>
            <a:t>网络环境搭建</a:t>
          </a:r>
        </a:p>
      </dgm:t>
    </dgm:pt>
    <dgm:pt modelId="{D1B7932E-E03B-4B19-9C6D-2EBCD5EAA31B}" type="par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67F533A4-16AB-4CA3-A516-683B8A653A01}" type="sib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4F77331B-E760-4D8D-96CB-C08A12EA90C9}">
      <dgm:prSet phldrT="[文本]"/>
      <dgm:spPr/>
      <dgm:t>
        <a:bodyPr/>
        <a:lstStyle/>
        <a:p>
          <a:r>
            <a:rPr lang="zh-CN" altLang="en-US" dirty="0"/>
            <a:t>链码开发及测试</a:t>
          </a:r>
        </a:p>
      </dgm:t>
    </dgm:pt>
    <dgm:pt modelId="{9E97B936-8748-410F-8EC4-2EF5ED3BE414}" type="par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3CCACA86-338F-43C8-AAD6-F782B70CDCDD}" type="sib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20EE7F95-3F66-4182-B439-D18F92B1119E}">
      <dgm:prSet phldrT="[文本]"/>
      <dgm:spPr/>
      <dgm:t>
        <a:bodyPr/>
        <a:lstStyle/>
        <a:p>
          <a:r>
            <a:rPr lang="zh-CN" altLang="en-US" dirty="0"/>
            <a:t>分布式账本数据的存储方式</a:t>
          </a:r>
        </a:p>
      </dgm:t>
    </dgm:pt>
    <dgm:pt modelId="{483875C9-F0F6-44A0-BF68-6AB7B95C1065}" type="par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12E726BE-B837-4AC9-B3AC-F31E4562E254}" type="sib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9BE25B75-209C-43AA-A102-D7DF81F51A80}">
      <dgm:prSet phldrT="[文本]"/>
      <dgm:spPr/>
      <dgm:t>
        <a:bodyPr/>
        <a:lstStyle/>
        <a:p>
          <a:r>
            <a:rPr lang="zh-CN" altLang="en-US" dirty="0"/>
            <a:t>实战</a:t>
          </a:r>
        </a:p>
      </dgm:t>
    </dgm:pt>
    <dgm:pt modelId="{28516450-1011-4646-9C49-B3CEACBDD531}" type="par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F95685F1-492F-48AA-991D-54860BC674A1}" type="sib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D8027534-9962-49FD-8B7C-2BF101BD3A0B}" type="pres">
      <dgm:prSet presAssocID="{0180E48D-23DA-465D-926B-38869021A54F}" presName="Name0" presStyleCnt="0">
        <dgm:presLayoutVars>
          <dgm:dir/>
          <dgm:resizeHandles val="exact"/>
        </dgm:presLayoutVars>
      </dgm:prSet>
      <dgm:spPr/>
    </dgm:pt>
    <dgm:pt modelId="{5BC3CA92-1BC8-4E7E-9E61-0394F8340FD0}" type="pres">
      <dgm:prSet presAssocID="{5C57DB60-1692-4D5E-B31E-157D27E04E1D}" presName="node" presStyleLbl="node1" presStyleIdx="0" presStyleCnt="4">
        <dgm:presLayoutVars>
          <dgm:bulletEnabled val="1"/>
        </dgm:presLayoutVars>
      </dgm:prSet>
      <dgm:spPr/>
    </dgm:pt>
    <dgm:pt modelId="{9CFD209F-7F0A-4CD6-9425-E90D37661E7E}" type="pres">
      <dgm:prSet presAssocID="{67F533A4-16AB-4CA3-A516-683B8A653A01}" presName="sibTrans" presStyleLbl="sibTrans2D1" presStyleIdx="0" presStyleCnt="3"/>
      <dgm:spPr/>
    </dgm:pt>
    <dgm:pt modelId="{896EB6E3-02F0-4BAB-8219-07B0D3ED93B9}" type="pres">
      <dgm:prSet presAssocID="{67F533A4-16AB-4CA3-A516-683B8A653A01}" presName="connectorText" presStyleLbl="sibTrans2D1" presStyleIdx="0" presStyleCnt="3"/>
      <dgm:spPr/>
    </dgm:pt>
    <dgm:pt modelId="{F27400AA-D3C9-42F1-A29D-CB3451894673}" type="pres">
      <dgm:prSet presAssocID="{4F77331B-E760-4D8D-96CB-C08A12EA90C9}" presName="node" presStyleLbl="node1" presStyleIdx="1" presStyleCnt="4">
        <dgm:presLayoutVars>
          <dgm:bulletEnabled val="1"/>
        </dgm:presLayoutVars>
      </dgm:prSet>
      <dgm:spPr/>
    </dgm:pt>
    <dgm:pt modelId="{A1872FAB-D97E-4B9F-A6EB-D218D0303353}" type="pres">
      <dgm:prSet presAssocID="{3CCACA86-338F-43C8-AAD6-F782B70CDCDD}" presName="sibTrans" presStyleLbl="sibTrans2D1" presStyleIdx="1" presStyleCnt="3"/>
      <dgm:spPr/>
    </dgm:pt>
    <dgm:pt modelId="{FE5365AC-27E3-4091-8744-E6AF36328B84}" type="pres">
      <dgm:prSet presAssocID="{3CCACA86-338F-43C8-AAD6-F782B70CDCDD}" presName="connectorText" presStyleLbl="sibTrans2D1" presStyleIdx="1" presStyleCnt="3"/>
      <dgm:spPr/>
    </dgm:pt>
    <dgm:pt modelId="{078FF6D3-EE2E-4FF4-87C6-ECD8FE5A2240}" type="pres">
      <dgm:prSet presAssocID="{20EE7F95-3F66-4182-B439-D18F92B1119E}" presName="node" presStyleLbl="node1" presStyleIdx="2" presStyleCnt="4">
        <dgm:presLayoutVars>
          <dgm:bulletEnabled val="1"/>
        </dgm:presLayoutVars>
      </dgm:prSet>
      <dgm:spPr/>
    </dgm:pt>
    <dgm:pt modelId="{4F2D4ACE-6935-418B-A7B3-5C8E68914070}" type="pres">
      <dgm:prSet presAssocID="{12E726BE-B837-4AC9-B3AC-F31E4562E254}" presName="sibTrans" presStyleLbl="sibTrans2D1" presStyleIdx="2" presStyleCnt="3"/>
      <dgm:spPr/>
    </dgm:pt>
    <dgm:pt modelId="{820EE79B-D280-4A80-82CC-CB8860F0C625}" type="pres">
      <dgm:prSet presAssocID="{12E726BE-B837-4AC9-B3AC-F31E4562E254}" presName="connectorText" presStyleLbl="sibTrans2D1" presStyleIdx="2" presStyleCnt="3"/>
      <dgm:spPr/>
    </dgm:pt>
    <dgm:pt modelId="{CE773DD9-E1D6-40F4-AECE-BC2B80BA104C}" type="pres">
      <dgm:prSet presAssocID="{9BE25B75-209C-43AA-A102-D7DF81F51A80}" presName="node" presStyleLbl="node1" presStyleIdx="3" presStyleCnt="4">
        <dgm:presLayoutVars>
          <dgm:bulletEnabled val="1"/>
        </dgm:presLayoutVars>
      </dgm:prSet>
      <dgm:spPr/>
    </dgm:pt>
  </dgm:ptLst>
  <dgm:cxnLst>
    <dgm:cxn modelId="{ACA39918-4A43-457B-97E7-03D15EAA8781}" type="presOf" srcId="{3CCACA86-338F-43C8-AAD6-F782B70CDCDD}" destId="{FE5365AC-27E3-4091-8744-E6AF36328B84}" srcOrd="1" destOrd="0" presId="urn:microsoft.com/office/officeart/2005/8/layout/process1"/>
    <dgm:cxn modelId="{ED2FAB19-1470-475F-A067-E9ED2AA5A16F}" srcId="{0180E48D-23DA-465D-926B-38869021A54F}" destId="{4F77331B-E760-4D8D-96CB-C08A12EA90C9}" srcOrd="1" destOrd="0" parTransId="{9E97B936-8748-410F-8EC4-2EF5ED3BE414}" sibTransId="{3CCACA86-338F-43C8-AAD6-F782B70CDCDD}"/>
    <dgm:cxn modelId="{36C14535-FE5E-45BD-AD9D-0E03DD32B4A9}" type="presOf" srcId="{4F77331B-E760-4D8D-96CB-C08A12EA90C9}" destId="{F27400AA-D3C9-42F1-A29D-CB3451894673}" srcOrd="0" destOrd="0" presId="urn:microsoft.com/office/officeart/2005/8/layout/process1"/>
    <dgm:cxn modelId="{F152C93C-D517-4CF5-9272-D7EF588EADA4}" type="presOf" srcId="{0180E48D-23DA-465D-926B-38869021A54F}" destId="{D8027534-9962-49FD-8B7C-2BF101BD3A0B}" srcOrd="0" destOrd="0" presId="urn:microsoft.com/office/officeart/2005/8/layout/process1"/>
    <dgm:cxn modelId="{85A0E83E-50E9-45CA-9DEB-6F5389244F2F}" type="presOf" srcId="{67F533A4-16AB-4CA3-A516-683B8A653A01}" destId="{896EB6E3-02F0-4BAB-8219-07B0D3ED93B9}" srcOrd="1" destOrd="0" presId="urn:microsoft.com/office/officeart/2005/8/layout/process1"/>
    <dgm:cxn modelId="{320B5B45-6128-4764-98B0-AB6385D05D91}" type="presOf" srcId="{67F533A4-16AB-4CA3-A516-683B8A653A01}" destId="{9CFD209F-7F0A-4CD6-9425-E90D37661E7E}" srcOrd="0" destOrd="0" presId="urn:microsoft.com/office/officeart/2005/8/layout/process1"/>
    <dgm:cxn modelId="{FE759546-AC31-4E17-B9DF-918A06F50DF4}" srcId="{0180E48D-23DA-465D-926B-38869021A54F}" destId="{9BE25B75-209C-43AA-A102-D7DF81F51A80}" srcOrd="3" destOrd="0" parTransId="{28516450-1011-4646-9C49-B3CEACBDD531}" sibTransId="{F95685F1-492F-48AA-991D-54860BC674A1}"/>
    <dgm:cxn modelId="{CCB06F4B-61B2-4DD6-A3E6-C2FBF338627D}" type="presOf" srcId="{20EE7F95-3F66-4182-B439-D18F92B1119E}" destId="{078FF6D3-EE2E-4FF4-87C6-ECD8FE5A2240}" srcOrd="0" destOrd="0" presId="urn:microsoft.com/office/officeart/2005/8/layout/process1"/>
    <dgm:cxn modelId="{914CDC72-00AA-418B-AAFE-AA4CCB1A504D}" type="presOf" srcId="{12E726BE-B837-4AC9-B3AC-F31E4562E254}" destId="{820EE79B-D280-4A80-82CC-CB8860F0C625}" srcOrd="1" destOrd="0" presId="urn:microsoft.com/office/officeart/2005/8/layout/process1"/>
    <dgm:cxn modelId="{FD99CF80-B21C-4513-9B10-30C23D231C19}" type="presOf" srcId="{5C57DB60-1692-4D5E-B31E-157D27E04E1D}" destId="{5BC3CA92-1BC8-4E7E-9E61-0394F8340FD0}" srcOrd="0" destOrd="0" presId="urn:microsoft.com/office/officeart/2005/8/layout/process1"/>
    <dgm:cxn modelId="{278F5281-41FD-4730-A7F1-F50DAEA4C094}" srcId="{0180E48D-23DA-465D-926B-38869021A54F}" destId="{5C57DB60-1692-4D5E-B31E-157D27E04E1D}" srcOrd="0" destOrd="0" parTransId="{D1B7932E-E03B-4B19-9C6D-2EBCD5EAA31B}" sibTransId="{67F533A4-16AB-4CA3-A516-683B8A653A01}"/>
    <dgm:cxn modelId="{E3854F85-DE40-4AD3-A119-7219AFB0BB97}" type="presOf" srcId="{12E726BE-B837-4AC9-B3AC-F31E4562E254}" destId="{4F2D4ACE-6935-418B-A7B3-5C8E68914070}" srcOrd="0" destOrd="0" presId="urn:microsoft.com/office/officeart/2005/8/layout/process1"/>
    <dgm:cxn modelId="{2B789FC6-0450-4ADA-B14B-502AA828BB93}" srcId="{0180E48D-23DA-465D-926B-38869021A54F}" destId="{20EE7F95-3F66-4182-B439-D18F92B1119E}" srcOrd="2" destOrd="0" parTransId="{483875C9-F0F6-44A0-BF68-6AB7B95C1065}" sibTransId="{12E726BE-B837-4AC9-B3AC-F31E4562E254}"/>
    <dgm:cxn modelId="{486E7FDD-782F-4DC0-9080-7C3B8174994A}" type="presOf" srcId="{9BE25B75-209C-43AA-A102-D7DF81F51A80}" destId="{CE773DD9-E1D6-40F4-AECE-BC2B80BA104C}" srcOrd="0" destOrd="0" presId="urn:microsoft.com/office/officeart/2005/8/layout/process1"/>
    <dgm:cxn modelId="{63CFCFF7-842D-4A4E-B063-B7090AE6CBE5}" type="presOf" srcId="{3CCACA86-338F-43C8-AAD6-F782B70CDCDD}" destId="{A1872FAB-D97E-4B9F-A6EB-D218D0303353}" srcOrd="0" destOrd="0" presId="urn:microsoft.com/office/officeart/2005/8/layout/process1"/>
    <dgm:cxn modelId="{24DD88B5-6821-48D3-88C4-D5632C92ED4A}" type="presParOf" srcId="{D8027534-9962-49FD-8B7C-2BF101BD3A0B}" destId="{5BC3CA92-1BC8-4E7E-9E61-0394F8340FD0}" srcOrd="0" destOrd="0" presId="urn:microsoft.com/office/officeart/2005/8/layout/process1"/>
    <dgm:cxn modelId="{BBF784BF-531A-43C9-93EF-1E78A93E6768}" type="presParOf" srcId="{D8027534-9962-49FD-8B7C-2BF101BD3A0B}" destId="{9CFD209F-7F0A-4CD6-9425-E90D37661E7E}" srcOrd="1" destOrd="0" presId="urn:microsoft.com/office/officeart/2005/8/layout/process1"/>
    <dgm:cxn modelId="{B63C38C5-C0EB-4933-8AAB-09C1C4EF6744}" type="presParOf" srcId="{9CFD209F-7F0A-4CD6-9425-E90D37661E7E}" destId="{896EB6E3-02F0-4BAB-8219-07B0D3ED93B9}" srcOrd="0" destOrd="0" presId="urn:microsoft.com/office/officeart/2005/8/layout/process1"/>
    <dgm:cxn modelId="{1DB7FD93-4A62-4401-BDCE-D175BB9D96E2}" type="presParOf" srcId="{D8027534-9962-49FD-8B7C-2BF101BD3A0B}" destId="{F27400AA-D3C9-42F1-A29D-CB3451894673}" srcOrd="2" destOrd="0" presId="urn:microsoft.com/office/officeart/2005/8/layout/process1"/>
    <dgm:cxn modelId="{A3EC8A62-DDBC-45CB-B55F-61ED670A4DAE}" type="presParOf" srcId="{D8027534-9962-49FD-8B7C-2BF101BD3A0B}" destId="{A1872FAB-D97E-4B9F-A6EB-D218D0303353}" srcOrd="3" destOrd="0" presId="urn:microsoft.com/office/officeart/2005/8/layout/process1"/>
    <dgm:cxn modelId="{3EB92700-07A2-4B9F-BD43-6ED671F1D25D}" type="presParOf" srcId="{A1872FAB-D97E-4B9F-A6EB-D218D0303353}" destId="{FE5365AC-27E3-4091-8744-E6AF36328B84}" srcOrd="0" destOrd="0" presId="urn:microsoft.com/office/officeart/2005/8/layout/process1"/>
    <dgm:cxn modelId="{1AEDB462-F779-4860-9402-3761BC4F6187}" type="presParOf" srcId="{D8027534-9962-49FD-8B7C-2BF101BD3A0B}" destId="{078FF6D3-EE2E-4FF4-87C6-ECD8FE5A2240}" srcOrd="4" destOrd="0" presId="urn:microsoft.com/office/officeart/2005/8/layout/process1"/>
    <dgm:cxn modelId="{6B6CBEE7-B05B-44B0-92DE-3DEC102E3A46}" type="presParOf" srcId="{D8027534-9962-49FD-8B7C-2BF101BD3A0B}" destId="{4F2D4ACE-6935-418B-A7B3-5C8E68914070}" srcOrd="5" destOrd="0" presId="urn:microsoft.com/office/officeart/2005/8/layout/process1"/>
    <dgm:cxn modelId="{A8D4E4B4-0FFD-426C-B6C0-CE02AD4A9D2E}" type="presParOf" srcId="{4F2D4ACE-6935-418B-A7B3-5C8E68914070}" destId="{820EE79B-D280-4A80-82CC-CB8860F0C625}" srcOrd="0" destOrd="0" presId="urn:microsoft.com/office/officeart/2005/8/layout/process1"/>
    <dgm:cxn modelId="{0C1CE3F9-9EEF-4F79-AE4F-F07B81777091}" type="presParOf" srcId="{D8027534-9962-49FD-8B7C-2BF101BD3A0B}" destId="{CE773DD9-E1D6-40F4-AECE-BC2B80BA104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7591F7-AEE1-491D-ABE2-D7A21BA743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AE03B9-F504-4B9C-A683-1E92BE97CEBA}">
      <dgm:prSet phldrT="[文本]"/>
      <dgm:spPr/>
      <dgm:t>
        <a:bodyPr/>
        <a:lstStyle/>
        <a:p>
          <a:r>
            <a:rPr lang="en-US" altLang="en-US"/>
            <a:t>Ubuntu 16.04</a:t>
          </a:r>
          <a:endParaRPr lang="zh-CN" altLang="en-US" dirty="0"/>
        </a:p>
      </dgm:t>
    </dgm:pt>
    <dgm:pt modelId="{683CE193-0C6B-49F3-B3AD-D7464A1CC1F6}" type="par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9D0EC0F8-7AAF-43C6-8DA0-008B4C5F05D8}" type="sib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AEFF789C-A214-48DC-B096-0E7693CB423D}">
      <dgm:prSet/>
      <dgm:spPr/>
      <dgm:t>
        <a:bodyPr/>
        <a:lstStyle/>
        <a:p>
          <a:r>
            <a:rPr lang="en-US" altLang="en-US"/>
            <a:t>    vim</a:t>
          </a:r>
          <a:r>
            <a:rPr lang="zh-CN" altLang="en-US"/>
            <a:t>、</a:t>
          </a:r>
          <a:r>
            <a:rPr lang="en-US" altLang="en-US"/>
            <a:t>git</a:t>
          </a:r>
          <a:endParaRPr lang="zh-CN" altLang="en-US"/>
        </a:p>
      </dgm:t>
    </dgm:pt>
    <dgm:pt modelId="{93F90C88-8836-4D23-83C7-A8656E5577CE}" type="par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AF6B901E-23F7-4A51-934C-4E84AB67C6B9}" type="sib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1E40294F-B995-4284-BC76-9ABC191FDCA2}">
      <dgm:prSet/>
      <dgm:spPr/>
      <dgm:t>
        <a:bodyPr/>
        <a:lstStyle/>
        <a:p>
          <a:r>
            <a:rPr lang="en-US" altLang="en-US" dirty="0"/>
            <a:t>    docker 17.03.0-ce+</a:t>
          </a:r>
          <a:r>
            <a:rPr lang="en-US" altLang="zh-CN" dirty="0"/>
            <a:t>,</a:t>
          </a:r>
          <a:r>
            <a:rPr lang="en-US" altLang="en-US" dirty="0"/>
            <a:t> docker-compose 1.8+</a:t>
          </a:r>
          <a:endParaRPr lang="zh-CN" altLang="en-US" dirty="0"/>
        </a:p>
      </dgm:t>
    </dgm:pt>
    <dgm:pt modelId="{3D4EBD14-A97C-4B1B-ACB7-6C98E66C0471}" type="par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770B9917-5695-4937-8B7D-0FFB12D58C77}" type="sib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067E3E47-2D03-4791-AC69-18DA63BDB97D}">
      <dgm:prSet/>
      <dgm:spPr/>
      <dgm:t>
        <a:bodyPr/>
        <a:lstStyle/>
        <a:p>
          <a:r>
            <a:rPr lang="zh-CN" altLang="en-US" b="0" dirty="0"/>
            <a:t>    </a:t>
          </a:r>
          <a:r>
            <a:rPr lang="en" b="0" dirty="0" err="1"/>
            <a:t>GoLangIDE</a:t>
          </a:r>
          <a:r>
            <a:rPr lang="en" b="0" dirty="0"/>
            <a:t>(</a:t>
          </a:r>
          <a:r>
            <a:rPr lang="zh-CN" altLang="en-US" b="0" dirty="0"/>
            <a:t>建议使用，</a:t>
          </a:r>
          <a:r>
            <a:rPr lang="en" b="0" dirty="0" err="1"/>
            <a:t>JetBrain</a:t>
          </a:r>
          <a:r>
            <a:rPr lang="zh-CN" altLang="en-US" b="0" dirty="0"/>
            <a:t>全家桶</a:t>
          </a:r>
          <a:r>
            <a:rPr lang="en-US" altLang="zh-CN" b="0" dirty="0"/>
            <a:t>)</a:t>
          </a:r>
          <a:endParaRPr lang="zh-CN" altLang="en-US" dirty="0"/>
        </a:p>
      </dgm:t>
    </dgm:pt>
    <dgm:pt modelId="{1560D157-7ABF-43CB-AD37-B3139FA8A185}" type="par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CAEE9277-13DC-435F-BB6A-860953D09AA1}" type="sib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3E7F89F6-963F-4BF6-8048-350E7C212DAE}">
      <dgm:prSet/>
      <dgm:spPr/>
      <dgm:t>
        <a:bodyPr/>
        <a:lstStyle/>
        <a:p>
          <a:r>
            <a:rPr lang="en-US" altLang="en-US" dirty="0"/>
            <a:t>    </a:t>
          </a:r>
          <a:r>
            <a:rPr lang="en" b="0" dirty="0"/>
            <a:t>Golang 1.10.x+(</a:t>
          </a:r>
          <a:r>
            <a:rPr lang="zh-CN" altLang="en-US" b="0" dirty="0"/>
            <a:t>建议使用</a:t>
          </a:r>
          <a:r>
            <a:rPr lang="en-US" altLang="zh-CN" b="0" dirty="0"/>
            <a:t>1.13</a:t>
          </a:r>
          <a:r>
            <a:rPr lang="zh-CN" altLang="en-US" b="0" dirty="0"/>
            <a:t>及以上</a:t>
          </a:r>
          <a:r>
            <a:rPr lang="en-US" altLang="zh-CN" b="0" dirty="0"/>
            <a:t>)</a:t>
          </a:r>
          <a:endParaRPr lang="zh-CN" altLang="en-US" dirty="0"/>
        </a:p>
      </dgm:t>
    </dgm:pt>
    <dgm:pt modelId="{6449C951-4D2D-48A4-BCDF-367242D0AE60}" type="par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A0F0D206-9835-4E35-9F13-99D2CCE91AA7}" type="sib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BA701E27-180A-4D82-A6B1-1534A56B982C}" type="pres">
      <dgm:prSet presAssocID="{6D7591F7-AEE1-491D-ABE2-D7A21BA743B2}" presName="Name0" presStyleCnt="0">
        <dgm:presLayoutVars>
          <dgm:chMax val="7"/>
          <dgm:chPref val="7"/>
          <dgm:dir/>
        </dgm:presLayoutVars>
      </dgm:prSet>
      <dgm:spPr/>
    </dgm:pt>
    <dgm:pt modelId="{8B13A251-502A-4A20-B9B8-C1D8B5F50935}" type="pres">
      <dgm:prSet presAssocID="{6D7591F7-AEE1-491D-ABE2-D7A21BA743B2}" presName="Name1" presStyleCnt="0"/>
      <dgm:spPr/>
    </dgm:pt>
    <dgm:pt modelId="{718F3237-7585-4261-B15F-35A5CD22F9FB}" type="pres">
      <dgm:prSet presAssocID="{6D7591F7-AEE1-491D-ABE2-D7A21BA743B2}" presName="cycle" presStyleCnt="0"/>
      <dgm:spPr/>
    </dgm:pt>
    <dgm:pt modelId="{6CC87EE7-261B-4B8C-8935-763F6905C761}" type="pres">
      <dgm:prSet presAssocID="{6D7591F7-AEE1-491D-ABE2-D7A21BA743B2}" presName="srcNode" presStyleLbl="node1" presStyleIdx="0" presStyleCnt="5"/>
      <dgm:spPr/>
    </dgm:pt>
    <dgm:pt modelId="{085928E5-C96C-466E-AFD7-FB7D519193F3}" type="pres">
      <dgm:prSet presAssocID="{6D7591F7-AEE1-491D-ABE2-D7A21BA743B2}" presName="conn" presStyleLbl="parChTrans1D2" presStyleIdx="0" presStyleCnt="1"/>
      <dgm:spPr/>
    </dgm:pt>
    <dgm:pt modelId="{11C6C102-1A53-4B58-B8AB-DBA95C9C6E25}" type="pres">
      <dgm:prSet presAssocID="{6D7591F7-AEE1-491D-ABE2-D7A21BA743B2}" presName="extraNode" presStyleLbl="node1" presStyleIdx="0" presStyleCnt="5"/>
      <dgm:spPr/>
    </dgm:pt>
    <dgm:pt modelId="{13663FC4-D455-4D25-88A4-6EB70631165E}" type="pres">
      <dgm:prSet presAssocID="{6D7591F7-AEE1-491D-ABE2-D7A21BA743B2}" presName="dstNode" presStyleLbl="node1" presStyleIdx="0" presStyleCnt="5"/>
      <dgm:spPr/>
    </dgm:pt>
    <dgm:pt modelId="{1DD0E45C-634B-4062-9C51-905F04CE90A3}" type="pres">
      <dgm:prSet presAssocID="{DAAE03B9-F504-4B9C-A683-1E92BE97CEBA}" presName="text_1" presStyleLbl="node1" presStyleIdx="0" presStyleCnt="5">
        <dgm:presLayoutVars>
          <dgm:bulletEnabled val="1"/>
        </dgm:presLayoutVars>
      </dgm:prSet>
      <dgm:spPr/>
    </dgm:pt>
    <dgm:pt modelId="{F51491DF-E828-4E59-8E0F-2F256ADBB48B}" type="pres">
      <dgm:prSet presAssocID="{DAAE03B9-F504-4B9C-A683-1E92BE97CEBA}" presName="accent_1" presStyleCnt="0"/>
      <dgm:spPr/>
    </dgm:pt>
    <dgm:pt modelId="{34094D4B-CEE3-4A6F-9EDC-F926834DC2C9}" type="pres">
      <dgm:prSet presAssocID="{DAAE03B9-F504-4B9C-A683-1E92BE97CEBA}" presName="accentRepeatNode" presStyleLbl="solidFgAcc1" presStyleIdx="0" presStyleCnt="5"/>
      <dgm:spPr/>
    </dgm:pt>
    <dgm:pt modelId="{6ADCB171-50F5-4B99-A551-1CDBFCDE858E}" type="pres">
      <dgm:prSet presAssocID="{AEFF789C-A214-48DC-B096-0E7693CB423D}" presName="text_2" presStyleLbl="node1" presStyleIdx="1" presStyleCnt="5">
        <dgm:presLayoutVars>
          <dgm:bulletEnabled val="1"/>
        </dgm:presLayoutVars>
      </dgm:prSet>
      <dgm:spPr/>
    </dgm:pt>
    <dgm:pt modelId="{BAA5ABEB-BC0A-46F1-B221-B307D99B680F}" type="pres">
      <dgm:prSet presAssocID="{AEFF789C-A214-48DC-B096-0E7693CB423D}" presName="accent_2" presStyleCnt="0"/>
      <dgm:spPr/>
    </dgm:pt>
    <dgm:pt modelId="{1C48F6F1-B549-451C-B813-1602A1BF72FC}" type="pres">
      <dgm:prSet presAssocID="{AEFF789C-A214-48DC-B096-0E7693CB423D}" presName="accentRepeatNode" presStyleLbl="solidFgAcc1" presStyleIdx="1" presStyleCnt="5"/>
      <dgm:spPr/>
    </dgm:pt>
    <dgm:pt modelId="{006BD65A-2690-4E82-B4EB-E9D9DFD9B662}" type="pres">
      <dgm:prSet presAssocID="{1E40294F-B995-4284-BC76-9ABC191FDCA2}" presName="text_3" presStyleLbl="node1" presStyleIdx="2" presStyleCnt="5">
        <dgm:presLayoutVars>
          <dgm:bulletEnabled val="1"/>
        </dgm:presLayoutVars>
      </dgm:prSet>
      <dgm:spPr/>
    </dgm:pt>
    <dgm:pt modelId="{CE74ADDE-6867-414D-B5FA-CB1519FC8AA8}" type="pres">
      <dgm:prSet presAssocID="{1E40294F-B995-4284-BC76-9ABC191FDCA2}" presName="accent_3" presStyleCnt="0"/>
      <dgm:spPr/>
    </dgm:pt>
    <dgm:pt modelId="{7068E756-321E-4CEC-995E-20347CD18BE5}" type="pres">
      <dgm:prSet presAssocID="{1E40294F-B995-4284-BC76-9ABC191FDCA2}" presName="accentRepeatNode" presStyleLbl="solidFgAcc1" presStyleIdx="2" presStyleCnt="5"/>
      <dgm:spPr/>
    </dgm:pt>
    <dgm:pt modelId="{906B56A4-5FA2-42B9-94DC-A60DC5DF776F}" type="pres">
      <dgm:prSet presAssocID="{067E3E47-2D03-4791-AC69-18DA63BDB97D}" presName="text_4" presStyleLbl="node1" presStyleIdx="3" presStyleCnt="5">
        <dgm:presLayoutVars>
          <dgm:bulletEnabled val="1"/>
        </dgm:presLayoutVars>
      </dgm:prSet>
      <dgm:spPr/>
    </dgm:pt>
    <dgm:pt modelId="{4D784146-870A-4C2A-BAFF-C548B237B6A8}" type="pres">
      <dgm:prSet presAssocID="{067E3E47-2D03-4791-AC69-18DA63BDB97D}" presName="accent_4" presStyleCnt="0"/>
      <dgm:spPr/>
    </dgm:pt>
    <dgm:pt modelId="{C2F09FDC-658B-4259-9BD5-3758C0A46D90}" type="pres">
      <dgm:prSet presAssocID="{067E3E47-2D03-4791-AC69-18DA63BDB97D}" presName="accentRepeatNode" presStyleLbl="solidFgAcc1" presStyleIdx="3" presStyleCnt="5"/>
      <dgm:spPr/>
    </dgm:pt>
    <dgm:pt modelId="{49232140-46F5-43DD-9672-500BBF0894DA}" type="pres">
      <dgm:prSet presAssocID="{3E7F89F6-963F-4BF6-8048-350E7C212DAE}" presName="text_5" presStyleLbl="node1" presStyleIdx="4" presStyleCnt="5">
        <dgm:presLayoutVars>
          <dgm:bulletEnabled val="1"/>
        </dgm:presLayoutVars>
      </dgm:prSet>
      <dgm:spPr/>
    </dgm:pt>
    <dgm:pt modelId="{19177761-CC04-4174-9171-BE6BAD376F97}" type="pres">
      <dgm:prSet presAssocID="{3E7F89F6-963F-4BF6-8048-350E7C212DAE}" presName="accent_5" presStyleCnt="0"/>
      <dgm:spPr/>
    </dgm:pt>
    <dgm:pt modelId="{99757BCE-37BA-4A1A-842F-BE068D5FB65C}" type="pres">
      <dgm:prSet presAssocID="{3E7F89F6-963F-4BF6-8048-350E7C212DAE}" presName="accentRepeatNode" presStyleLbl="solidFgAcc1" presStyleIdx="4" presStyleCnt="5"/>
      <dgm:spPr/>
    </dgm:pt>
  </dgm:ptLst>
  <dgm:cxnLst>
    <dgm:cxn modelId="{ED000709-3BCD-4E00-B86C-F1BB79B1098D}" srcId="{6D7591F7-AEE1-491D-ABE2-D7A21BA743B2}" destId="{AEFF789C-A214-48DC-B096-0E7693CB423D}" srcOrd="1" destOrd="0" parTransId="{93F90C88-8836-4D23-83C7-A8656E5577CE}" sibTransId="{AF6B901E-23F7-4A51-934C-4E84AB67C6B9}"/>
    <dgm:cxn modelId="{C51F9B0D-89E8-4D77-BF99-6C7024DFB3B2}" type="presOf" srcId="{3E7F89F6-963F-4BF6-8048-350E7C212DAE}" destId="{49232140-46F5-43DD-9672-500BBF0894DA}" srcOrd="0" destOrd="0" presId="urn:microsoft.com/office/officeart/2008/layout/VerticalCurvedList"/>
    <dgm:cxn modelId="{35105E0F-A3F2-47A2-8209-5CF3F183E794}" type="presOf" srcId="{1E40294F-B995-4284-BC76-9ABC191FDCA2}" destId="{006BD65A-2690-4E82-B4EB-E9D9DFD9B662}" srcOrd="0" destOrd="0" presId="urn:microsoft.com/office/officeart/2008/layout/VerticalCurvedList"/>
    <dgm:cxn modelId="{DE6BE419-61EC-4635-98DB-3B480D59C181}" type="presOf" srcId="{AEFF789C-A214-48DC-B096-0E7693CB423D}" destId="{6ADCB171-50F5-4B99-A551-1CDBFCDE858E}" srcOrd="0" destOrd="0" presId="urn:microsoft.com/office/officeart/2008/layout/VerticalCurvedList"/>
    <dgm:cxn modelId="{D5D2974D-9EF0-4005-B7D2-0190CFB4AFAB}" srcId="{6D7591F7-AEE1-491D-ABE2-D7A21BA743B2}" destId="{067E3E47-2D03-4791-AC69-18DA63BDB97D}" srcOrd="3" destOrd="0" parTransId="{1560D157-7ABF-43CB-AD37-B3139FA8A185}" sibTransId="{CAEE9277-13DC-435F-BB6A-860953D09AA1}"/>
    <dgm:cxn modelId="{CB6BBA52-7B34-4C40-A989-1F352B2EA4C8}" type="presOf" srcId="{9D0EC0F8-7AAF-43C6-8DA0-008B4C5F05D8}" destId="{085928E5-C96C-466E-AFD7-FB7D519193F3}" srcOrd="0" destOrd="0" presId="urn:microsoft.com/office/officeart/2008/layout/VerticalCurvedList"/>
    <dgm:cxn modelId="{48BD755A-2A4D-4B89-B90A-6D60A3FA5F07}" srcId="{6D7591F7-AEE1-491D-ABE2-D7A21BA743B2}" destId="{3E7F89F6-963F-4BF6-8048-350E7C212DAE}" srcOrd="4" destOrd="0" parTransId="{6449C951-4D2D-48A4-BCDF-367242D0AE60}" sibTransId="{A0F0D206-9835-4E35-9F13-99D2CCE91AA7}"/>
    <dgm:cxn modelId="{411E2564-3E7A-44E1-BA7D-EB2635586FEE}" type="presOf" srcId="{067E3E47-2D03-4791-AC69-18DA63BDB97D}" destId="{906B56A4-5FA2-42B9-94DC-A60DC5DF776F}" srcOrd="0" destOrd="0" presId="urn:microsoft.com/office/officeart/2008/layout/VerticalCurvedList"/>
    <dgm:cxn modelId="{6D33628E-DB2F-4038-BBC1-CF37C1A61AF6}" type="presOf" srcId="{DAAE03B9-F504-4B9C-A683-1E92BE97CEBA}" destId="{1DD0E45C-634B-4062-9C51-905F04CE90A3}" srcOrd="0" destOrd="0" presId="urn:microsoft.com/office/officeart/2008/layout/VerticalCurvedList"/>
    <dgm:cxn modelId="{F7C8EAA0-2176-4939-BDC5-5C5D0E14E6A7}" srcId="{6D7591F7-AEE1-491D-ABE2-D7A21BA743B2}" destId="{1E40294F-B995-4284-BC76-9ABC191FDCA2}" srcOrd="2" destOrd="0" parTransId="{3D4EBD14-A97C-4B1B-ACB7-6C98E66C0471}" sibTransId="{770B9917-5695-4937-8B7D-0FFB12D58C77}"/>
    <dgm:cxn modelId="{223D4EC1-9ADF-4AB6-865D-B6A08A0BD5F9}" srcId="{6D7591F7-AEE1-491D-ABE2-D7A21BA743B2}" destId="{DAAE03B9-F504-4B9C-A683-1E92BE97CEBA}" srcOrd="0" destOrd="0" parTransId="{683CE193-0C6B-49F3-B3AD-D7464A1CC1F6}" sibTransId="{9D0EC0F8-7AAF-43C6-8DA0-008B4C5F05D8}"/>
    <dgm:cxn modelId="{CBD2FED5-6333-4D77-85CC-9724DEC9161B}" type="presOf" srcId="{6D7591F7-AEE1-491D-ABE2-D7A21BA743B2}" destId="{BA701E27-180A-4D82-A6B1-1534A56B982C}" srcOrd="0" destOrd="0" presId="urn:microsoft.com/office/officeart/2008/layout/VerticalCurvedList"/>
    <dgm:cxn modelId="{05BF1F45-0B18-46BB-8445-85953D19CCC8}" type="presParOf" srcId="{BA701E27-180A-4D82-A6B1-1534A56B982C}" destId="{8B13A251-502A-4A20-B9B8-C1D8B5F50935}" srcOrd="0" destOrd="0" presId="urn:microsoft.com/office/officeart/2008/layout/VerticalCurvedList"/>
    <dgm:cxn modelId="{37569227-CE56-4859-A5EA-197AAF3AE16E}" type="presParOf" srcId="{8B13A251-502A-4A20-B9B8-C1D8B5F50935}" destId="{718F3237-7585-4261-B15F-35A5CD22F9FB}" srcOrd="0" destOrd="0" presId="urn:microsoft.com/office/officeart/2008/layout/VerticalCurvedList"/>
    <dgm:cxn modelId="{E7A5019D-5ED6-48C5-B272-5286163B9076}" type="presParOf" srcId="{718F3237-7585-4261-B15F-35A5CD22F9FB}" destId="{6CC87EE7-261B-4B8C-8935-763F6905C761}" srcOrd="0" destOrd="0" presId="urn:microsoft.com/office/officeart/2008/layout/VerticalCurvedList"/>
    <dgm:cxn modelId="{93C1167D-CCE4-4BE0-899A-94A1DC71DC47}" type="presParOf" srcId="{718F3237-7585-4261-B15F-35A5CD22F9FB}" destId="{085928E5-C96C-466E-AFD7-FB7D519193F3}" srcOrd="1" destOrd="0" presId="urn:microsoft.com/office/officeart/2008/layout/VerticalCurvedList"/>
    <dgm:cxn modelId="{C5C942F7-EE42-4124-B9E3-76C8AC25BF2A}" type="presParOf" srcId="{718F3237-7585-4261-B15F-35A5CD22F9FB}" destId="{11C6C102-1A53-4B58-B8AB-DBA95C9C6E25}" srcOrd="2" destOrd="0" presId="urn:microsoft.com/office/officeart/2008/layout/VerticalCurvedList"/>
    <dgm:cxn modelId="{FAF52624-D22C-4EFA-AD8D-A3D04D2BE672}" type="presParOf" srcId="{718F3237-7585-4261-B15F-35A5CD22F9FB}" destId="{13663FC4-D455-4D25-88A4-6EB70631165E}" srcOrd="3" destOrd="0" presId="urn:microsoft.com/office/officeart/2008/layout/VerticalCurvedList"/>
    <dgm:cxn modelId="{A5D89F86-75A0-4688-A929-AC416B7D493D}" type="presParOf" srcId="{8B13A251-502A-4A20-B9B8-C1D8B5F50935}" destId="{1DD0E45C-634B-4062-9C51-905F04CE90A3}" srcOrd="1" destOrd="0" presId="urn:microsoft.com/office/officeart/2008/layout/VerticalCurvedList"/>
    <dgm:cxn modelId="{C4986813-F847-4FDC-AB81-42EBCC8DC790}" type="presParOf" srcId="{8B13A251-502A-4A20-B9B8-C1D8B5F50935}" destId="{F51491DF-E828-4E59-8E0F-2F256ADBB48B}" srcOrd="2" destOrd="0" presId="urn:microsoft.com/office/officeart/2008/layout/VerticalCurvedList"/>
    <dgm:cxn modelId="{85E920DC-3AFD-416C-B837-6B54C762BDD1}" type="presParOf" srcId="{F51491DF-E828-4E59-8E0F-2F256ADBB48B}" destId="{34094D4B-CEE3-4A6F-9EDC-F926834DC2C9}" srcOrd="0" destOrd="0" presId="urn:microsoft.com/office/officeart/2008/layout/VerticalCurvedList"/>
    <dgm:cxn modelId="{8C2B45D2-B188-4B7A-9B76-60F146C88075}" type="presParOf" srcId="{8B13A251-502A-4A20-B9B8-C1D8B5F50935}" destId="{6ADCB171-50F5-4B99-A551-1CDBFCDE858E}" srcOrd="3" destOrd="0" presId="urn:microsoft.com/office/officeart/2008/layout/VerticalCurvedList"/>
    <dgm:cxn modelId="{C4B63EDD-D38F-4151-A47E-A074D958CB09}" type="presParOf" srcId="{8B13A251-502A-4A20-B9B8-C1D8B5F50935}" destId="{BAA5ABEB-BC0A-46F1-B221-B307D99B680F}" srcOrd="4" destOrd="0" presId="urn:microsoft.com/office/officeart/2008/layout/VerticalCurvedList"/>
    <dgm:cxn modelId="{7FBA371C-40C7-46E8-8032-889EC842C002}" type="presParOf" srcId="{BAA5ABEB-BC0A-46F1-B221-B307D99B680F}" destId="{1C48F6F1-B549-451C-B813-1602A1BF72FC}" srcOrd="0" destOrd="0" presId="urn:microsoft.com/office/officeart/2008/layout/VerticalCurvedList"/>
    <dgm:cxn modelId="{6FA8179D-292E-4A39-AB3A-9740AE14C32E}" type="presParOf" srcId="{8B13A251-502A-4A20-B9B8-C1D8B5F50935}" destId="{006BD65A-2690-4E82-B4EB-E9D9DFD9B662}" srcOrd="5" destOrd="0" presId="urn:microsoft.com/office/officeart/2008/layout/VerticalCurvedList"/>
    <dgm:cxn modelId="{07C4213B-43C5-4FC2-B7BE-979DF5B5133F}" type="presParOf" srcId="{8B13A251-502A-4A20-B9B8-C1D8B5F50935}" destId="{CE74ADDE-6867-414D-B5FA-CB1519FC8AA8}" srcOrd="6" destOrd="0" presId="urn:microsoft.com/office/officeart/2008/layout/VerticalCurvedList"/>
    <dgm:cxn modelId="{03C7B530-30F4-4D15-94C5-A291512DE34B}" type="presParOf" srcId="{CE74ADDE-6867-414D-B5FA-CB1519FC8AA8}" destId="{7068E756-321E-4CEC-995E-20347CD18BE5}" srcOrd="0" destOrd="0" presId="urn:microsoft.com/office/officeart/2008/layout/VerticalCurvedList"/>
    <dgm:cxn modelId="{7BC122C3-8D09-423B-A8FE-BD38CFB63215}" type="presParOf" srcId="{8B13A251-502A-4A20-B9B8-C1D8B5F50935}" destId="{906B56A4-5FA2-42B9-94DC-A60DC5DF776F}" srcOrd="7" destOrd="0" presId="urn:microsoft.com/office/officeart/2008/layout/VerticalCurvedList"/>
    <dgm:cxn modelId="{DCAB3DF5-ACA6-47FD-A5CB-D4379A9F3241}" type="presParOf" srcId="{8B13A251-502A-4A20-B9B8-C1D8B5F50935}" destId="{4D784146-870A-4C2A-BAFF-C548B237B6A8}" srcOrd="8" destOrd="0" presId="urn:microsoft.com/office/officeart/2008/layout/VerticalCurvedList"/>
    <dgm:cxn modelId="{B96BB5DE-3841-4069-80AF-F4EBE152DE39}" type="presParOf" srcId="{4D784146-870A-4C2A-BAFF-C548B237B6A8}" destId="{C2F09FDC-658B-4259-9BD5-3758C0A46D90}" srcOrd="0" destOrd="0" presId="urn:microsoft.com/office/officeart/2008/layout/VerticalCurvedList"/>
    <dgm:cxn modelId="{9333833D-B9D5-4B4A-8B59-18B15D2B48A3}" type="presParOf" srcId="{8B13A251-502A-4A20-B9B8-C1D8B5F50935}" destId="{49232140-46F5-43DD-9672-500BBF0894DA}" srcOrd="9" destOrd="0" presId="urn:microsoft.com/office/officeart/2008/layout/VerticalCurvedList"/>
    <dgm:cxn modelId="{4BDE0550-B69A-4CCE-BFBB-9D20117E4301}" type="presParOf" srcId="{8B13A251-502A-4A20-B9B8-C1D8B5F50935}" destId="{19177761-CC04-4174-9171-BE6BAD376F97}" srcOrd="10" destOrd="0" presId="urn:microsoft.com/office/officeart/2008/layout/VerticalCurvedList"/>
    <dgm:cxn modelId="{5D82A46B-F050-4477-981B-EF078D5DDC5A}" type="presParOf" srcId="{19177761-CC04-4174-9171-BE6BAD376F97}" destId="{99757BCE-37BA-4A1A-842F-BE068D5FB6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D78D0-3F9C-45B4-9930-16EB67C287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3484CC7-DBED-4206-833D-75CD6FA49225}">
      <dgm:prSet phldrT="[文本]"/>
      <dgm:spPr/>
      <dgm:t>
        <a:bodyPr/>
        <a:lstStyle/>
        <a:p>
          <a:r>
            <a:rPr lang="zh-CN" altLang="en-US" dirty="0"/>
            <a:t>编写初始化流程</a:t>
          </a:r>
        </a:p>
      </dgm:t>
    </dgm:pt>
    <dgm:pt modelId="{3EC10A3F-47DB-4AC3-AA58-0BA7766E8914}" type="par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7B0C2913-37C7-44D8-9A89-7D3DF7BD1B1B}" type="sib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5EEC3158-1CA6-4982-AB44-4E7DB3EA32E4}">
      <dgm:prSet phldrT="[文本]"/>
      <dgm:spPr/>
      <dgm:t>
        <a:bodyPr/>
        <a:lstStyle/>
        <a:p>
          <a:r>
            <a:rPr lang="zh-CN" altLang="en-US" dirty="0"/>
            <a:t>配置环境</a:t>
          </a:r>
        </a:p>
      </dgm:t>
    </dgm:pt>
    <dgm:pt modelId="{AC9CFE37-ECC1-4F91-8A63-0C6CA3742894}" type="par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956FBB53-E264-4253-BFB1-ECA8979E6B69}" type="sib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E6ADAD9C-E62F-466E-8E2D-32C019E45F2D}">
      <dgm:prSet phldrT="[文本]"/>
      <dgm:spPr/>
      <dgm:t>
        <a:bodyPr/>
        <a:lstStyle/>
        <a:p>
          <a:r>
            <a:rPr lang="zh-CN" altLang="en-US" dirty="0"/>
            <a:t>复制配置</a:t>
          </a:r>
        </a:p>
      </dgm:t>
    </dgm:pt>
    <dgm:pt modelId="{A9D9AD99-CC03-45EB-85D5-BE0E6C0E8F0A}" type="par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52180CF8-7AF1-403A-A6CC-EF7DC935909B}" type="sib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D9A47CE4-20E9-4C4F-A939-FA28F6D2FDEC}">
      <dgm:prSet phldrT="[文本]"/>
      <dgm:spPr/>
      <dgm:t>
        <a:bodyPr/>
        <a:lstStyle/>
        <a:p>
          <a:r>
            <a:rPr lang="zh-CN" altLang="en-US" dirty="0"/>
            <a:t>编写链码</a:t>
          </a:r>
        </a:p>
      </dgm:t>
    </dgm:pt>
    <dgm:pt modelId="{19321AC1-2FF4-D149-BC7D-6BD5B590A50E}" type="parTrans" cxnId="{D7410846-9F97-E341-8D8A-1EFD69EEBAEF}">
      <dgm:prSet/>
      <dgm:spPr/>
      <dgm:t>
        <a:bodyPr/>
        <a:lstStyle/>
        <a:p>
          <a:endParaRPr lang="zh-CN" altLang="en-US"/>
        </a:p>
      </dgm:t>
    </dgm:pt>
    <dgm:pt modelId="{A79E8D66-0447-8042-8733-2E16928F33FB}" type="sibTrans" cxnId="{D7410846-9F97-E341-8D8A-1EFD69EEBAEF}">
      <dgm:prSet/>
      <dgm:spPr/>
      <dgm:t>
        <a:bodyPr/>
        <a:lstStyle/>
        <a:p>
          <a:endParaRPr lang="zh-CN" altLang="en-US"/>
        </a:p>
      </dgm:t>
    </dgm:pt>
    <dgm:pt modelId="{66486028-45BD-914F-8A7A-98B5942A7324}">
      <dgm:prSet phldrT="[文本]"/>
      <dgm:spPr/>
      <dgm:t>
        <a:bodyPr/>
        <a:lstStyle/>
        <a:p>
          <a:r>
            <a:rPr lang="zh-CN" altLang="en-US" dirty="0"/>
            <a:t>编写整体调用流程</a:t>
          </a:r>
        </a:p>
      </dgm:t>
    </dgm:pt>
    <dgm:pt modelId="{DC3062B3-2AD6-1145-B02D-07628FAD8EFA}" type="parTrans" cxnId="{02700112-532F-8C45-A464-D889C7DEA618}">
      <dgm:prSet/>
      <dgm:spPr/>
      <dgm:t>
        <a:bodyPr/>
        <a:lstStyle/>
        <a:p>
          <a:endParaRPr lang="zh-CN" altLang="en-US"/>
        </a:p>
      </dgm:t>
    </dgm:pt>
    <dgm:pt modelId="{7F098792-9633-994D-87B0-A76DC765427E}" type="sibTrans" cxnId="{02700112-532F-8C45-A464-D889C7DEA618}">
      <dgm:prSet/>
      <dgm:spPr/>
      <dgm:t>
        <a:bodyPr/>
        <a:lstStyle/>
        <a:p>
          <a:endParaRPr lang="zh-CN" altLang="en-US"/>
        </a:p>
      </dgm:t>
    </dgm:pt>
    <dgm:pt modelId="{9C9CD20C-6CBC-45E5-873A-B983ABB7C6A0}" type="pres">
      <dgm:prSet presAssocID="{940D78D0-3F9C-45B4-9930-16EB67C28789}" presName="Name0" presStyleCnt="0">
        <dgm:presLayoutVars>
          <dgm:dir/>
          <dgm:resizeHandles val="exact"/>
        </dgm:presLayoutVars>
      </dgm:prSet>
      <dgm:spPr/>
    </dgm:pt>
    <dgm:pt modelId="{62CEEDFE-371C-4DA6-B06E-033AD33BA51B}" type="pres">
      <dgm:prSet presAssocID="{5EEC3158-1CA6-4982-AB44-4E7DB3EA32E4}" presName="node" presStyleLbl="node1" presStyleIdx="0" presStyleCnt="5">
        <dgm:presLayoutVars>
          <dgm:bulletEnabled val="1"/>
        </dgm:presLayoutVars>
      </dgm:prSet>
      <dgm:spPr/>
    </dgm:pt>
    <dgm:pt modelId="{C5A2A6B3-2845-473D-BF9E-4D526D26381A}" type="pres">
      <dgm:prSet presAssocID="{956FBB53-E264-4253-BFB1-ECA8979E6B69}" presName="sibTrans" presStyleLbl="sibTrans2D1" presStyleIdx="0" presStyleCnt="4"/>
      <dgm:spPr/>
    </dgm:pt>
    <dgm:pt modelId="{FA7CBDA2-AE6C-4F1F-8936-3CB4BE19397D}" type="pres">
      <dgm:prSet presAssocID="{956FBB53-E264-4253-BFB1-ECA8979E6B69}" presName="connectorText" presStyleLbl="sibTrans2D1" presStyleIdx="0" presStyleCnt="4"/>
      <dgm:spPr/>
    </dgm:pt>
    <dgm:pt modelId="{E924D213-E7FE-4FBC-AF3A-802846B2F854}" type="pres">
      <dgm:prSet presAssocID="{E6ADAD9C-E62F-466E-8E2D-32C019E45F2D}" presName="node" presStyleLbl="node1" presStyleIdx="1" presStyleCnt="5">
        <dgm:presLayoutVars>
          <dgm:bulletEnabled val="1"/>
        </dgm:presLayoutVars>
      </dgm:prSet>
      <dgm:spPr/>
    </dgm:pt>
    <dgm:pt modelId="{30ABAF9B-32E0-4AAD-B40C-6BD81B9C847C}" type="pres">
      <dgm:prSet presAssocID="{52180CF8-7AF1-403A-A6CC-EF7DC935909B}" presName="sibTrans" presStyleLbl="sibTrans2D1" presStyleIdx="1" presStyleCnt="4"/>
      <dgm:spPr/>
    </dgm:pt>
    <dgm:pt modelId="{94B22174-8F87-4EE1-854A-813D7E7B0866}" type="pres">
      <dgm:prSet presAssocID="{52180CF8-7AF1-403A-A6CC-EF7DC935909B}" presName="connectorText" presStyleLbl="sibTrans2D1" presStyleIdx="1" presStyleCnt="4"/>
      <dgm:spPr/>
    </dgm:pt>
    <dgm:pt modelId="{D5BE63DA-FC88-488F-88FF-C9E9CF66EE97}" type="pres">
      <dgm:prSet presAssocID="{93484CC7-DBED-4206-833D-75CD6FA49225}" presName="node" presStyleLbl="node1" presStyleIdx="2" presStyleCnt="5">
        <dgm:presLayoutVars>
          <dgm:bulletEnabled val="1"/>
        </dgm:presLayoutVars>
      </dgm:prSet>
      <dgm:spPr/>
    </dgm:pt>
    <dgm:pt modelId="{983D3530-D4C3-1D4E-AA40-44DAD94D825A}" type="pres">
      <dgm:prSet presAssocID="{7B0C2913-37C7-44D8-9A89-7D3DF7BD1B1B}" presName="sibTrans" presStyleLbl="sibTrans2D1" presStyleIdx="2" presStyleCnt="4"/>
      <dgm:spPr/>
    </dgm:pt>
    <dgm:pt modelId="{4D02EA51-E9D9-744E-A81C-4C542A87A814}" type="pres">
      <dgm:prSet presAssocID="{7B0C2913-37C7-44D8-9A89-7D3DF7BD1B1B}" presName="connectorText" presStyleLbl="sibTrans2D1" presStyleIdx="2" presStyleCnt="4"/>
      <dgm:spPr/>
    </dgm:pt>
    <dgm:pt modelId="{C5C3A922-A957-6F42-A4CC-537A72D2BCBB}" type="pres">
      <dgm:prSet presAssocID="{D9A47CE4-20E9-4C4F-A939-FA28F6D2FDEC}" presName="node" presStyleLbl="node1" presStyleIdx="3" presStyleCnt="5">
        <dgm:presLayoutVars>
          <dgm:bulletEnabled val="1"/>
        </dgm:presLayoutVars>
      </dgm:prSet>
      <dgm:spPr/>
    </dgm:pt>
    <dgm:pt modelId="{18498327-C88F-D14F-896A-2C8A11FBFBCC}" type="pres">
      <dgm:prSet presAssocID="{A79E8D66-0447-8042-8733-2E16928F33FB}" presName="sibTrans" presStyleLbl="sibTrans2D1" presStyleIdx="3" presStyleCnt="4"/>
      <dgm:spPr/>
    </dgm:pt>
    <dgm:pt modelId="{DA250480-653D-A04A-A537-35716EE8E73F}" type="pres">
      <dgm:prSet presAssocID="{A79E8D66-0447-8042-8733-2E16928F33FB}" presName="connectorText" presStyleLbl="sibTrans2D1" presStyleIdx="3" presStyleCnt="4"/>
      <dgm:spPr/>
    </dgm:pt>
    <dgm:pt modelId="{33807214-ACF2-E747-9B15-096CDC0D0B90}" type="pres">
      <dgm:prSet presAssocID="{66486028-45BD-914F-8A7A-98B5942A7324}" presName="node" presStyleLbl="node1" presStyleIdx="4" presStyleCnt="5">
        <dgm:presLayoutVars>
          <dgm:bulletEnabled val="1"/>
        </dgm:presLayoutVars>
      </dgm:prSet>
      <dgm:spPr/>
    </dgm:pt>
  </dgm:ptLst>
  <dgm:cxnLst>
    <dgm:cxn modelId="{EF40660B-198C-4D8E-8F99-5081EAD4772B}" srcId="{940D78D0-3F9C-45B4-9930-16EB67C28789}" destId="{93484CC7-DBED-4206-833D-75CD6FA49225}" srcOrd="2" destOrd="0" parTransId="{3EC10A3F-47DB-4AC3-AA58-0BA7766E8914}" sibTransId="{7B0C2913-37C7-44D8-9A89-7D3DF7BD1B1B}"/>
    <dgm:cxn modelId="{02700112-532F-8C45-A464-D889C7DEA618}" srcId="{940D78D0-3F9C-45B4-9930-16EB67C28789}" destId="{66486028-45BD-914F-8A7A-98B5942A7324}" srcOrd="4" destOrd="0" parTransId="{DC3062B3-2AD6-1145-B02D-07628FAD8EFA}" sibTransId="{7F098792-9633-994D-87B0-A76DC765427E}"/>
    <dgm:cxn modelId="{3D84F339-B1C4-45A0-8870-0D85D19E6963}" type="presOf" srcId="{940D78D0-3F9C-45B4-9930-16EB67C28789}" destId="{9C9CD20C-6CBC-45E5-873A-B983ABB7C6A0}" srcOrd="0" destOrd="0" presId="urn:microsoft.com/office/officeart/2005/8/layout/process1"/>
    <dgm:cxn modelId="{8D127F3C-0C0A-F141-B0D6-F57C0CA6FAC7}" type="presOf" srcId="{7B0C2913-37C7-44D8-9A89-7D3DF7BD1B1B}" destId="{983D3530-D4C3-1D4E-AA40-44DAD94D825A}" srcOrd="0" destOrd="0" presId="urn:microsoft.com/office/officeart/2005/8/layout/process1"/>
    <dgm:cxn modelId="{D7410846-9F97-E341-8D8A-1EFD69EEBAEF}" srcId="{940D78D0-3F9C-45B4-9930-16EB67C28789}" destId="{D9A47CE4-20E9-4C4F-A939-FA28F6D2FDEC}" srcOrd="3" destOrd="0" parTransId="{19321AC1-2FF4-D149-BC7D-6BD5B590A50E}" sibTransId="{A79E8D66-0447-8042-8733-2E16928F33FB}"/>
    <dgm:cxn modelId="{4226344E-02C5-4D28-A41B-F12F7930F51B}" type="presOf" srcId="{956FBB53-E264-4253-BFB1-ECA8979E6B69}" destId="{FA7CBDA2-AE6C-4F1F-8936-3CB4BE19397D}" srcOrd="1" destOrd="0" presId="urn:microsoft.com/office/officeart/2005/8/layout/process1"/>
    <dgm:cxn modelId="{FB920B52-466D-A74A-BC5D-9A3843627978}" type="presOf" srcId="{D9A47CE4-20E9-4C4F-A939-FA28F6D2FDEC}" destId="{C5C3A922-A957-6F42-A4CC-537A72D2BCBB}" srcOrd="0" destOrd="0" presId="urn:microsoft.com/office/officeart/2005/8/layout/process1"/>
    <dgm:cxn modelId="{63C05861-DB05-F449-B229-F95FAA3C77AE}" type="presOf" srcId="{7B0C2913-37C7-44D8-9A89-7D3DF7BD1B1B}" destId="{4D02EA51-E9D9-744E-A81C-4C542A87A814}" srcOrd="1" destOrd="0" presId="urn:microsoft.com/office/officeart/2005/8/layout/process1"/>
    <dgm:cxn modelId="{CED81362-BCE3-41EC-9CE3-9ABAFF1E6CEC}" type="presOf" srcId="{52180CF8-7AF1-403A-A6CC-EF7DC935909B}" destId="{94B22174-8F87-4EE1-854A-813D7E7B0866}" srcOrd="1" destOrd="0" presId="urn:microsoft.com/office/officeart/2005/8/layout/process1"/>
    <dgm:cxn modelId="{EE2E776F-1B41-4EEC-8C31-ED976B2A242B}" srcId="{940D78D0-3F9C-45B4-9930-16EB67C28789}" destId="{E6ADAD9C-E62F-466E-8E2D-32C019E45F2D}" srcOrd="1" destOrd="0" parTransId="{A9D9AD99-CC03-45EB-85D5-BE0E6C0E8F0A}" sibTransId="{52180CF8-7AF1-403A-A6CC-EF7DC935909B}"/>
    <dgm:cxn modelId="{9B01D68A-17C3-4D47-AF73-20FB88942FD3}" srcId="{940D78D0-3F9C-45B4-9930-16EB67C28789}" destId="{5EEC3158-1CA6-4982-AB44-4E7DB3EA32E4}" srcOrd="0" destOrd="0" parTransId="{AC9CFE37-ECC1-4F91-8A63-0C6CA3742894}" sibTransId="{956FBB53-E264-4253-BFB1-ECA8979E6B69}"/>
    <dgm:cxn modelId="{27727798-ABE3-9242-B244-24C6A24230E1}" type="presOf" srcId="{A79E8D66-0447-8042-8733-2E16928F33FB}" destId="{18498327-C88F-D14F-896A-2C8A11FBFBCC}" srcOrd="0" destOrd="0" presId="urn:microsoft.com/office/officeart/2005/8/layout/process1"/>
    <dgm:cxn modelId="{380974A5-6386-491D-80FC-B4F9E38BC6A8}" type="presOf" srcId="{93484CC7-DBED-4206-833D-75CD6FA49225}" destId="{D5BE63DA-FC88-488F-88FF-C9E9CF66EE97}" srcOrd="0" destOrd="0" presId="urn:microsoft.com/office/officeart/2005/8/layout/process1"/>
    <dgm:cxn modelId="{6C8AEFB2-D023-483F-93EC-F3E10E8695D3}" type="presOf" srcId="{5EEC3158-1CA6-4982-AB44-4E7DB3EA32E4}" destId="{62CEEDFE-371C-4DA6-B06E-033AD33BA51B}" srcOrd="0" destOrd="0" presId="urn:microsoft.com/office/officeart/2005/8/layout/process1"/>
    <dgm:cxn modelId="{0E8574B6-B5A0-6A43-ABE2-C47D98351AED}" type="presOf" srcId="{66486028-45BD-914F-8A7A-98B5942A7324}" destId="{33807214-ACF2-E747-9B15-096CDC0D0B90}" srcOrd="0" destOrd="0" presId="urn:microsoft.com/office/officeart/2005/8/layout/process1"/>
    <dgm:cxn modelId="{1F1A56D6-18A9-4D44-BD70-D190909C7168}" type="presOf" srcId="{A79E8D66-0447-8042-8733-2E16928F33FB}" destId="{DA250480-653D-A04A-A537-35716EE8E73F}" srcOrd="1" destOrd="0" presId="urn:microsoft.com/office/officeart/2005/8/layout/process1"/>
    <dgm:cxn modelId="{D0732EE5-36DF-4496-AD89-86B238B047A2}" type="presOf" srcId="{52180CF8-7AF1-403A-A6CC-EF7DC935909B}" destId="{30ABAF9B-32E0-4AAD-B40C-6BD81B9C847C}" srcOrd="0" destOrd="0" presId="urn:microsoft.com/office/officeart/2005/8/layout/process1"/>
    <dgm:cxn modelId="{2C59DDEE-E440-4B2A-B289-87B497B23714}" type="presOf" srcId="{E6ADAD9C-E62F-466E-8E2D-32C019E45F2D}" destId="{E924D213-E7FE-4FBC-AF3A-802846B2F854}" srcOrd="0" destOrd="0" presId="urn:microsoft.com/office/officeart/2005/8/layout/process1"/>
    <dgm:cxn modelId="{ED92F1F7-6073-4620-B8AE-3DC2836EE83C}" type="presOf" srcId="{956FBB53-E264-4253-BFB1-ECA8979E6B69}" destId="{C5A2A6B3-2845-473D-BF9E-4D526D26381A}" srcOrd="0" destOrd="0" presId="urn:microsoft.com/office/officeart/2005/8/layout/process1"/>
    <dgm:cxn modelId="{7FCA34A8-2A54-46A3-8B93-FA336EC6A7F5}" type="presParOf" srcId="{9C9CD20C-6CBC-45E5-873A-B983ABB7C6A0}" destId="{62CEEDFE-371C-4DA6-B06E-033AD33BA51B}" srcOrd="0" destOrd="0" presId="urn:microsoft.com/office/officeart/2005/8/layout/process1"/>
    <dgm:cxn modelId="{E017582B-F047-4EDE-8D8A-CAEEC49B9840}" type="presParOf" srcId="{9C9CD20C-6CBC-45E5-873A-B983ABB7C6A0}" destId="{C5A2A6B3-2845-473D-BF9E-4D526D26381A}" srcOrd="1" destOrd="0" presId="urn:microsoft.com/office/officeart/2005/8/layout/process1"/>
    <dgm:cxn modelId="{A0C10430-CED8-425A-836B-B6B31ECE7A7A}" type="presParOf" srcId="{C5A2A6B3-2845-473D-BF9E-4D526D26381A}" destId="{FA7CBDA2-AE6C-4F1F-8936-3CB4BE19397D}" srcOrd="0" destOrd="0" presId="urn:microsoft.com/office/officeart/2005/8/layout/process1"/>
    <dgm:cxn modelId="{EEA9C17D-AA98-439F-B7CD-497B072C0D7E}" type="presParOf" srcId="{9C9CD20C-6CBC-45E5-873A-B983ABB7C6A0}" destId="{E924D213-E7FE-4FBC-AF3A-802846B2F854}" srcOrd="2" destOrd="0" presId="urn:microsoft.com/office/officeart/2005/8/layout/process1"/>
    <dgm:cxn modelId="{E90281EA-78DE-4F61-91E1-D537236FC085}" type="presParOf" srcId="{9C9CD20C-6CBC-45E5-873A-B983ABB7C6A0}" destId="{30ABAF9B-32E0-4AAD-B40C-6BD81B9C847C}" srcOrd="3" destOrd="0" presId="urn:microsoft.com/office/officeart/2005/8/layout/process1"/>
    <dgm:cxn modelId="{B9D10E1B-188E-438D-812B-E40DD07265E3}" type="presParOf" srcId="{30ABAF9B-32E0-4AAD-B40C-6BD81B9C847C}" destId="{94B22174-8F87-4EE1-854A-813D7E7B0866}" srcOrd="0" destOrd="0" presId="urn:microsoft.com/office/officeart/2005/8/layout/process1"/>
    <dgm:cxn modelId="{D64F9F4C-F114-47E6-AC20-CFACA5E645FC}" type="presParOf" srcId="{9C9CD20C-6CBC-45E5-873A-B983ABB7C6A0}" destId="{D5BE63DA-FC88-488F-88FF-C9E9CF66EE97}" srcOrd="4" destOrd="0" presId="urn:microsoft.com/office/officeart/2005/8/layout/process1"/>
    <dgm:cxn modelId="{4ED58AA6-CE01-2E44-9E91-9491342ACAD3}" type="presParOf" srcId="{9C9CD20C-6CBC-45E5-873A-B983ABB7C6A0}" destId="{983D3530-D4C3-1D4E-AA40-44DAD94D825A}" srcOrd="5" destOrd="0" presId="urn:microsoft.com/office/officeart/2005/8/layout/process1"/>
    <dgm:cxn modelId="{58C2992F-F62B-3945-A4A7-F86F87EB4713}" type="presParOf" srcId="{983D3530-D4C3-1D4E-AA40-44DAD94D825A}" destId="{4D02EA51-E9D9-744E-A81C-4C542A87A814}" srcOrd="0" destOrd="0" presId="urn:microsoft.com/office/officeart/2005/8/layout/process1"/>
    <dgm:cxn modelId="{E35E9CE4-FDCB-C545-8436-018361D44015}" type="presParOf" srcId="{9C9CD20C-6CBC-45E5-873A-B983ABB7C6A0}" destId="{C5C3A922-A957-6F42-A4CC-537A72D2BCBB}" srcOrd="6" destOrd="0" presId="urn:microsoft.com/office/officeart/2005/8/layout/process1"/>
    <dgm:cxn modelId="{A40C63C4-BA1E-F140-B001-C88C512FD5DF}" type="presParOf" srcId="{9C9CD20C-6CBC-45E5-873A-B983ABB7C6A0}" destId="{18498327-C88F-D14F-896A-2C8A11FBFBCC}" srcOrd="7" destOrd="0" presId="urn:microsoft.com/office/officeart/2005/8/layout/process1"/>
    <dgm:cxn modelId="{DBD04CF3-23F0-274F-9C85-F2D58A24AF09}" type="presParOf" srcId="{18498327-C88F-D14F-896A-2C8A11FBFBCC}" destId="{DA250480-653D-A04A-A537-35716EE8E73F}" srcOrd="0" destOrd="0" presId="urn:microsoft.com/office/officeart/2005/8/layout/process1"/>
    <dgm:cxn modelId="{26103942-8067-E046-ADBF-082003E3B605}" type="presParOf" srcId="{9C9CD20C-6CBC-45E5-873A-B983ABB7C6A0}" destId="{33807214-ACF2-E747-9B15-096CDC0D0B9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3CA92-1BC8-4E7E-9E61-0394F8340FD0}">
      <dsp:nvSpPr>
        <dsp:cNvPr id="0" name=""/>
        <dsp:cNvSpPr/>
      </dsp:nvSpPr>
      <dsp:spPr>
        <a:xfrm>
          <a:off x="4596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Fabric </a:t>
          </a:r>
          <a:r>
            <a:rPr lang="zh-CN" altLang="en-US" sz="2300" kern="1200" dirty="0"/>
            <a:t>网络环境搭建</a:t>
          </a:r>
        </a:p>
      </dsp:txBody>
      <dsp:txXfrm>
        <a:off x="39912" y="2355345"/>
        <a:ext cx="1939015" cy="1135156"/>
      </dsp:txXfrm>
    </dsp:sp>
    <dsp:sp modelId="{9CFD209F-7F0A-4CD6-9425-E90D37661E7E}">
      <dsp:nvSpPr>
        <dsp:cNvPr id="0" name=""/>
        <dsp:cNvSpPr/>
      </dsp:nvSpPr>
      <dsp:spPr>
        <a:xfrm>
          <a:off x="2215208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2215208" y="2773405"/>
        <a:ext cx="298232" cy="299036"/>
      </dsp:txXfrm>
    </dsp:sp>
    <dsp:sp modelId="{F27400AA-D3C9-42F1-A29D-CB3451894673}">
      <dsp:nvSpPr>
        <dsp:cNvPr id="0" name=""/>
        <dsp:cNvSpPr/>
      </dsp:nvSpPr>
      <dsp:spPr>
        <a:xfrm>
          <a:off x="2818102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链码开发及测试</a:t>
          </a:r>
        </a:p>
      </dsp:txBody>
      <dsp:txXfrm>
        <a:off x="2853418" y="2355345"/>
        <a:ext cx="1939015" cy="1135156"/>
      </dsp:txXfrm>
    </dsp:sp>
    <dsp:sp modelId="{A1872FAB-D97E-4B9F-A6EB-D218D0303353}">
      <dsp:nvSpPr>
        <dsp:cNvPr id="0" name=""/>
        <dsp:cNvSpPr/>
      </dsp:nvSpPr>
      <dsp:spPr>
        <a:xfrm>
          <a:off x="5028714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028714" y="2773405"/>
        <a:ext cx="298232" cy="299036"/>
      </dsp:txXfrm>
    </dsp:sp>
    <dsp:sp modelId="{078FF6D3-EE2E-4FF4-87C6-ECD8FE5A2240}">
      <dsp:nvSpPr>
        <dsp:cNvPr id="0" name=""/>
        <dsp:cNvSpPr/>
      </dsp:nvSpPr>
      <dsp:spPr>
        <a:xfrm>
          <a:off x="5631608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分布式账本数据的存储方式</a:t>
          </a:r>
        </a:p>
      </dsp:txBody>
      <dsp:txXfrm>
        <a:off x="5666924" y="2355345"/>
        <a:ext cx="1939015" cy="1135156"/>
      </dsp:txXfrm>
    </dsp:sp>
    <dsp:sp modelId="{4F2D4ACE-6935-418B-A7B3-5C8E68914070}">
      <dsp:nvSpPr>
        <dsp:cNvPr id="0" name=""/>
        <dsp:cNvSpPr/>
      </dsp:nvSpPr>
      <dsp:spPr>
        <a:xfrm>
          <a:off x="7842220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7842220" y="2773405"/>
        <a:ext cx="298232" cy="299036"/>
      </dsp:txXfrm>
    </dsp:sp>
    <dsp:sp modelId="{CE773DD9-E1D6-40F4-AECE-BC2B80BA104C}">
      <dsp:nvSpPr>
        <dsp:cNvPr id="0" name=""/>
        <dsp:cNvSpPr/>
      </dsp:nvSpPr>
      <dsp:spPr>
        <a:xfrm>
          <a:off x="8445114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实战</a:t>
          </a:r>
        </a:p>
      </dsp:txBody>
      <dsp:txXfrm>
        <a:off x="8480430" y="2355345"/>
        <a:ext cx="1939015" cy="113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928E5-C96C-466E-AFD7-FB7D519193F3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0E45C-634B-4062-9C51-905F04CE90A3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Ubuntu 16.04</a:t>
          </a:r>
          <a:endParaRPr lang="zh-CN" altLang="en-US" sz="2600" kern="1200" dirty="0"/>
        </a:p>
      </dsp:txBody>
      <dsp:txXfrm>
        <a:off x="509717" y="338558"/>
        <a:ext cx="7541700" cy="677550"/>
      </dsp:txXfrm>
    </dsp:sp>
    <dsp:sp modelId="{34094D4B-CEE3-4A6F-9EDC-F926834DC2C9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B171-50F5-4B99-A551-1CDBFCDE858E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    vim</a:t>
          </a:r>
          <a:r>
            <a:rPr lang="zh-CN" altLang="en-US" sz="2600" kern="1200"/>
            <a:t>、</a:t>
          </a:r>
          <a:r>
            <a:rPr lang="en-US" altLang="en-US" sz="2600" kern="1200"/>
            <a:t>git</a:t>
          </a:r>
          <a:endParaRPr lang="zh-CN" altLang="en-US" sz="2600" kern="1200"/>
        </a:p>
      </dsp:txBody>
      <dsp:txXfrm>
        <a:off x="995230" y="1354558"/>
        <a:ext cx="7056187" cy="677550"/>
      </dsp:txXfrm>
    </dsp:sp>
    <dsp:sp modelId="{1C48F6F1-B549-451C-B813-1602A1BF72F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BD65A-2690-4E82-B4EB-E9D9DFD9B662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    docker 17.03.0-ce+</a:t>
          </a:r>
          <a:r>
            <a:rPr lang="en-US" altLang="zh-CN" sz="2600" kern="1200" dirty="0"/>
            <a:t>,</a:t>
          </a:r>
          <a:r>
            <a:rPr lang="en-US" altLang="en-US" sz="2600" kern="1200" dirty="0"/>
            <a:t> docker-compose 1.8+</a:t>
          </a:r>
          <a:endParaRPr lang="zh-CN" altLang="en-US" sz="2600" kern="1200" dirty="0"/>
        </a:p>
      </dsp:txBody>
      <dsp:txXfrm>
        <a:off x="1144243" y="2370558"/>
        <a:ext cx="6907174" cy="677550"/>
      </dsp:txXfrm>
    </dsp:sp>
    <dsp:sp modelId="{7068E756-321E-4CEC-995E-20347CD18BE5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B56A4-5FA2-42B9-94DC-A60DC5DF776F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b="0" kern="1200" dirty="0"/>
            <a:t>    </a:t>
          </a:r>
          <a:r>
            <a:rPr lang="en" sz="2600" b="0" kern="1200" dirty="0" err="1"/>
            <a:t>GoLangIDE</a:t>
          </a:r>
          <a:r>
            <a:rPr lang="en" sz="2600" b="0" kern="1200" dirty="0"/>
            <a:t>(</a:t>
          </a:r>
          <a:r>
            <a:rPr lang="zh-CN" altLang="en-US" sz="2600" b="0" kern="1200" dirty="0"/>
            <a:t>建议使用，</a:t>
          </a:r>
          <a:r>
            <a:rPr lang="en" sz="2600" b="0" kern="1200" dirty="0" err="1"/>
            <a:t>JetBrain</a:t>
          </a:r>
          <a:r>
            <a:rPr lang="zh-CN" altLang="en-US" sz="2600" b="0" kern="1200" dirty="0"/>
            <a:t>全家桶</a:t>
          </a:r>
          <a:r>
            <a:rPr lang="en-US" altLang="zh-CN" sz="2600" b="0" kern="1200" dirty="0"/>
            <a:t>)</a:t>
          </a:r>
          <a:endParaRPr lang="zh-CN" altLang="en-US" sz="2600" kern="1200" dirty="0"/>
        </a:p>
      </dsp:txBody>
      <dsp:txXfrm>
        <a:off x="995230" y="3386558"/>
        <a:ext cx="7056187" cy="677550"/>
      </dsp:txXfrm>
    </dsp:sp>
    <dsp:sp modelId="{C2F09FDC-658B-4259-9BD5-3758C0A46D90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32140-46F5-43DD-9672-500BBF0894D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    </a:t>
          </a:r>
          <a:r>
            <a:rPr lang="en" sz="2600" b="0" kern="1200" dirty="0"/>
            <a:t>Golang 1.10.x+(</a:t>
          </a:r>
          <a:r>
            <a:rPr lang="zh-CN" altLang="en-US" sz="2600" b="0" kern="1200" dirty="0"/>
            <a:t>建议使用</a:t>
          </a:r>
          <a:r>
            <a:rPr lang="en-US" altLang="zh-CN" sz="2600" b="0" kern="1200" dirty="0"/>
            <a:t>1.13</a:t>
          </a:r>
          <a:r>
            <a:rPr lang="zh-CN" altLang="en-US" sz="2600" b="0" kern="1200" dirty="0"/>
            <a:t>及以上</a:t>
          </a:r>
          <a:r>
            <a:rPr lang="en-US" altLang="zh-CN" sz="2600" b="0" kern="1200" dirty="0"/>
            <a:t>)</a:t>
          </a:r>
          <a:endParaRPr lang="zh-CN" altLang="en-US" sz="2600" kern="1200" dirty="0"/>
        </a:p>
      </dsp:txBody>
      <dsp:txXfrm>
        <a:off x="509717" y="4402558"/>
        <a:ext cx="7541700" cy="677550"/>
      </dsp:txXfrm>
    </dsp:sp>
    <dsp:sp modelId="{99757BCE-37BA-4A1A-842F-BE068D5FB65C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EEDFE-371C-4DA6-B06E-033AD33BA51B}">
      <dsp:nvSpPr>
        <dsp:cNvPr id="0" name=""/>
        <dsp:cNvSpPr/>
      </dsp:nvSpPr>
      <dsp:spPr>
        <a:xfrm>
          <a:off x="5683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配置环境</a:t>
          </a:r>
        </a:p>
      </dsp:txBody>
      <dsp:txXfrm>
        <a:off x="36646" y="2051286"/>
        <a:ext cx="1699997" cy="995228"/>
      </dsp:txXfrm>
    </dsp:sp>
    <dsp:sp modelId="{C5A2A6B3-2845-473D-BF9E-4D526D26381A}">
      <dsp:nvSpPr>
        <dsp:cNvPr id="0" name=""/>
        <dsp:cNvSpPr/>
      </dsp:nvSpPr>
      <dsp:spPr>
        <a:xfrm>
          <a:off x="1943799" y="2330422"/>
          <a:ext cx="373527" cy="436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943799" y="2417813"/>
        <a:ext cx="261469" cy="262175"/>
      </dsp:txXfrm>
    </dsp:sp>
    <dsp:sp modelId="{E924D213-E7FE-4FBC-AF3A-802846B2F854}">
      <dsp:nvSpPr>
        <dsp:cNvPr id="0" name=""/>
        <dsp:cNvSpPr/>
      </dsp:nvSpPr>
      <dsp:spPr>
        <a:xfrm>
          <a:off x="2472377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复制配置</a:t>
          </a:r>
        </a:p>
      </dsp:txBody>
      <dsp:txXfrm>
        <a:off x="2503340" y="2051286"/>
        <a:ext cx="1699997" cy="995228"/>
      </dsp:txXfrm>
    </dsp:sp>
    <dsp:sp modelId="{30ABAF9B-32E0-4AAD-B40C-6BD81B9C847C}">
      <dsp:nvSpPr>
        <dsp:cNvPr id="0" name=""/>
        <dsp:cNvSpPr/>
      </dsp:nvSpPr>
      <dsp:spPr>
        <a:xfrm>
          <a:off x="4410493" y="2330422"/>
          <a:ext cx="373527" cy="436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410493" y="2417813"/>
        <a:ext cx="261469" cy="262175"/>
      </dsp:txXfrm>
    </dsp:sp>
    <dsp:sp modelId="{D5BE63DA-FC88-488F-88FF-C9E9CF66EE97}">
      <dsp:nvSpPr>
        <dsp:cNvPr id="0" name=""/>
        <dsp:cNvSpPr/>
      </dsp:nvSpPr>
      <dsp:spPr>
        <a:xfrm>
          <a:off x="4939070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编写初始化流程</a:t>
          </a:r>
        </a:p>
      </dsp:txBody>
      <dsp:txXfrm>
        <a:off x="4970033" y="2051286"/>
        <a:ext cx="1699997" cy="995228"/>
      </dsp:txXfrm>
    </dsp:sp>
    <dsp:sp modelId="{983D3530-D4C3-1D4E-AA40-44DAD94D825A}">
      <dsp:nvSpPr>
        <dsp:cNvPr id="0" name=""/>
        <dsp:cNvSpPr/>
      </dsp:nvSpPr>
      <dsp:spPr>
        <a:xfrm>
          <a:off x="6877186" y="2330422"/>
          <a:ext cx="373527" cy="436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6877186" y="2417813"/>
        <a:ext cx="261469" cy="262175"/>
      </dsp:txXfrm>
    </dsp:sp>
    <dsp:sp modelId="{C5C3A922-A957-6F42-A4CC-537A72D2BCBB}">
      <dsp:nvSpPr>
        <dsp:cNvPr id="0" name=""/>
        <dsp:cNvSpPr/>
      </dsp:nvSpPr>
      <dsp:spPr>
        <a:xfrm>
          <a:off x="7405764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编写链码</a:t>
          </a:r>
        </a:p>
      </dsp:txBody>
      <dsp:txXfrm>
        <a:off x="7436727" y="2051286"/>
        <a:ext cx="1699997" cy="995228"/>
      </dsp:txXfrm>
    </dsp:sp>
    <dsp:sp modelId="{18498327-C88F-D14F-896A-2C8A11FBFBCC}">
      <dsp:nvSpPr>
        <dsp:cNvPr id="0" name=""/>
        <dsp:cNvSpPr/>
      </dsp:nvSpPr>
      <dsp:spPr>
        <a:xfrm>
          <a:off x="9343880" y="2330422"/>
          <a:ext cx="373527" cy="436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9343880" y="2417813"/>
        <a:ext cx="261469" cy="262175"/>
      </dsp:txXfrm>
    </dsp:sp>
    <dsp:sp modelId="{33807214-ACF2-E747-9B15-096CDC0D0B90}">
      <dsp:nvSpPr>
        <dsp:cNvPr id="0" name=""/>
        <dsp:cNvSpPr/>
      </dsp:nvSpPr>
      <dsp:spPr>
        <a:xfrm>
          <a:off x="9872457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编写整体调用流程</a:t>
          </a:r>
        </a:p>
      </dsp:txBody>
      <dsp:txXfrm>
        <a:off x="9903420" y="2051286"/>
        <a:ext cx="1699997" cy="995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157C3-A551-C349-9D4C-C414E0B9F5DB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4B5C-3EA8-E94A-9539-8C94C0598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欢迎辞；</a:t>
            </a:r>
            <a:endParaRPr lang="en-US" altLang="zh-CN" dirty="0"/>
          </a:p>
          <a:p>
            <a:r>
              <a:rPr lang="zh-CN" altLang="en-US" dirty="0"/>
              <a:t>课题；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151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19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72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34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21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71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2069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80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722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630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20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242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753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57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385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414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03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2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376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419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172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log.csdn.net/xingyanghua/article/details/80276780" TargetMode="External"/><Relationship Id="rId4" Type="http://schemas.openxmlformats.org/officeDocument/2006/relationships/hyperlink" Target="https://hyperledgercn.github.io/hyperledgerDocs/configtxgen_zh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B7B642-7E72-A744-B8DE-4E897E16A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8" b="13533"/>
          <a:stretch/>
        </p:blipFill>
        <p:spPr>
          <a:xfrm>
            <a:off x="-3" y="-1"/>
            <a:ext cx="12192000" cy="5333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648A39-A08F-A643-817F-A5B811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2411"/>
          <a:stretch/>
        </p:blipFill>
        <p:spPr>
          <a:xfrm>
            <a:off x="3853131" y="972063"/>
            <a:ext cx="4485731" cy="2788940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9CBA4FA1-1299-014E-B258-762E29B505EC}"/>
              </a:ext>
            </a:extLst>
          </p:cNvPr>
          <p:cNvSpPr txBox="1"/>
          <p:nvPr/>
        </p:nvSpPr>
        <p:spPr>
          <a:xfrm>
            <a:off x="575875" y="1640961"/>
            <a:ext cx="1104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7000" b="1" spc="300">
                <a:gradFill>
                  <a:gsLst>
                    <a:gs pos="5000">
                      <a:schemeClr val="accent1">
                        <a:lumMod val="0"/>
                        <a:lumOff val="100000"/>
                      </a:schemeClr>
                    </a:gs>
                    <a:gs pos="72000">
                      <a:schemeClr val="accent1">
                        <a:lumMod val="39000"/>
                        <a:lumOff val="61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BTCU</a:t>
            </a:r>
            <a:r>
              <a:rPr lang="zh-CN" altLang="en-US" sz="4000" dirty="0">
                <a:solidFill>
                  <a:schemeClr val="bg1"/>
                </a:solidFill>
              </a:rPr>
              <a:t> 联盟链训练营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12.</a:t>
            </a:r>
            <a:r>
              <a:rPr lang="zh-CN" altLang="en-US" sz="3600" dirty="0"/>
              <a:t>简单使用</a:t>
            </a:r>
            <a:r>
              <a:rPr lang="en" altLang="zh-CN" sz="3600" dirty="0"/>
              <a:t>Fabric-SDK-Go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3479EDF-B789-9F4D-8A8A-A442D62527E6}"/>
              </a:ext>
            </a:extLst>
          </p:cNvPr>
          <p:cNvSpPr txBox="1"/>
          <p:nvPr/>
        </p:nvSpPr>
        <p:spPr>
          <a:xfrm>
            <a:off x="3096208" y="3815321"/>
            <a:ext cx="599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主讲：张凌哲 南京大学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C1109F-DBEA-4D41-BA7F-1CDCC262E8FD}"/>
              </a:ext>
            </a:extLst>
          </p:cNvPr>
          <p:cNvSpPr/>
          <p:nvPr/>
        </p:nvSpPr>
        <p:spPr bwMode="auto">
          <a:xfrm>
            <a:off x="0" y="5299890"/>
            <a:ext cx="1219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797CCE-31DC-8042-B043-B0FB40D5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54"/>
          <a:stretch/>
        </p:blipFill>
        <p:spPr>
          <a:xfrm>
            <a:off x="3888301" y="5608502"/>
            <a:ext cx="1133079" cy="1119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049662-0B73-684E-8A4C-8CBB3078F44D}"/>
              </a:ext>
            </a:extLst>
          </p:cNvPr>
          <p:cNvSpPr txBox="1"/>
          <p:nvPr/>
        </p:nvSpPr>
        <p:spPr>
          <a:xfrm>
            <a:off x="5021380" y="5891136"/>
            <a:ext cx="319063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BTCU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高校区块链技术社区</a:t>
            </a:r>
            <a:endParaRPr kumimoji="1" lang="en-US" altLang="zh-CN" dirty="0"/>
          </a:p>
          <a:p>
            <a:r>
              <a:rPr kumimoji="1" lang="en-US" altLang="zh-CN" sz="1040" dirty="0"/>
              <a:t>Blockchain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Technology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Community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of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Universities</a:t>
            </a:r>
            <a:endParaRPr kumimoji="1" lang="zh-CN" altLang="en-US" sz="1040" dirty="0"/>
          </a:p>
        </p:txBody>
      </p:sp>
    </p:spTree>
    <p:extLst>
      <p:ext uri="{BB962C8B-B14F-4D97-AF65-F5344CB8AC3E}">
        <p14:creationId xmlns:p14="http://schemas.microsoft.com/office/powerpoint/2010/main" val="1845742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A1DC2F-A8FE-4D44-9085-39D26B6D1DD2}"/>
              </a:ext>
            </a:extLst>
          </p:cNvPr>
          <p:cNvSpPr txBox="1"/>
          <p:nvPr/>
        </p:nvSpPr>
        <p:spPr>
          <a:xfrm>
            <a:off x="890711" y="1511420"/>
            <a:ext cx="106942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hlinkClick r:id="rId4"/>
              </a:rPr>
              <a:t>configtxgen</a:t>
            </a:r>
            <a:r>
              <a:rPr lang="zh-CN" altLang="en-US" sz="3600" dirty="0">
                <a:hlinkClick r:id="rId4"/>
              </a:rPr>
              <a:t>生成</a:t>
            </a:r>
            <a:r>
              <a:rPr lang="en-US" altLang="zh-CN" sz="3600" dirty="0">
                <a:hlinkClick r:id="rId4"/>
              </a:rPr>
              <a:t>:</a:t>
            </a:r>
            <a:endParaRPr lang="en" altLang="zh-CN" sz="3600" dirty="0">
              <a:hlinkClick r:id="rId4"/>
            </a:endParaRPr>
          </a:p>
          <a:p>
            <a:r>
              <a:rPr lang="en" altLang="zh-CN" sz="3600" dirty="0">
                <a:hlinkClick r:id="rId4"/>
              </a:rPr>
              <a:t>https://hyperledgercn.github.io/hyperledgerDocs/configtxgen_zh/</a:t>
            </a:r>
            <a:endParaRPr lang="en" altLang="zh-CN" sz="3600" dirty="0"/>
          </a:p>
          <a:p>
            <a:endParaRPr kumimoji="1" lang="en" altLang="zh-CN" sz="3600" dirty="0"/>
          </a:p>
          <a:p>
            <a:r>
              <a:rPr lang="en" altLang="zh-CN" sz="3600" dirty="0">
                <a:hlinkClick r:id="rId5"/>
              </a:rPr>
              <a:t>cryptogen</a:t>
            </a:r>
            <a:r>
              <a:rPr lang="zh-CN" altLang="en-US" sz="3600" dirty="0">
                <a:hlinkClick r:id="rId5"/>
              </a:rPr>
              <a:t>生</a:t>
            </a:r>
            <a:r>
              <a:rPr lang="zh-CN" altLang="en-US" sz="3600" dirty="0">
                <a:hlinkClick r:id="rId5"/>
              </a:rPr>
              <a:t>成</a:t>
            </a:r>
            <a:r>
              <a:rPr lang="en-US" altLang="zh-CN" sz="3600" dirty="0"/>
              <a:t>:</a:t>
            </a:r>
            <a:r>
              <a:rPr lang="zh-CN" altLang="en-US" sz="3600" dirty="0"/>
              <a:t> </a:t>
            </a:r>
            <a:r>
              <a:rPr lang="en" altLang="zh-CN" sz="3600" dirty="0">
                <a:hlinkClick r:id="rId5"/>
              </a:rPr>
              <a:t>https://blog.csdn.net/xingyanghua/article/details/80276780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0868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作业环节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CAC6B49-DE74-4842-A1D5-6F576A66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409701"/>
            <a:ext cx="10515600" cy="41429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搭建了 </a:t>
            </a:r>
            <a:r>
              <a:rPr lang="en" altLang="zh-CN" dirty="0"/>
              <a:t>Hyperledger Fabric </a:t>
            </a:r>
            <a:r>
              <a:rPr lang="zh-CN" altLang="en-US" dirty="0"/>
              <a:t>的网络环境，并通过 </a:t>
            </a:r>
            <a:r>
              <a:rPr lang="en" altLang="zh-CN" dirty="0"/>
              <a:t>fabric-</a:t>
            </a:r>
            <a:r>
              <a:rPr lang="en" altLang="zh-CN" dirty="0" err="1"/>
              <a:t>sdk</a:t>
            </a:r>
            <a:r>
              <a:rPr lang="en" altLang="zh-CN" dirty="0"/>
              <a:t>-go </a:t>
            </a:r>
            <a:r>
              <a:rPr lang="zh-CN" altLang="en-US" dirty="0"/>
              <a:t>创建应用通道，将</a:t>
            </a:r>
            <a:r>
              <a:rPr lang="en" altLang="zh-CN" dirty="0"/>
              <a:t>peers</a:t>
            </a:r>
            <a:r>
              <a:rPr lang="zh-CN" altLang="en-US" dirty="0"/>
              <a:t>加入通道，并在</a:t>
            </a:r>
            <a:r>
              <a:rPr lang="en" altLang="zh-CN" dirty="0"/>
              <a:t>peer</a:t>
            </a:r>
            <a:r>
              <a:rPr lang="zh-CN" altLang="en-US" dirty="0"/>
              <a:t>上安装、实例化链码，最后通过</a:t>
            </a:r>
            <a:r>
              <a:rPr lang="en-US" altLang="zh-CN" dirty="0" err="1"/>
              <a:t>makefile</a:t>
            </a:r>
            <a:r>
              <a:rPr lang="zh-CN" altLang="en-US" dirty="0"/>
              <a:t>一键启动整个流程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C10539-2949-488F-8E34-CFE5520918CB}"/>
              </a:ext>
            </a:extLst>
          </p:cNvPr>
          <p:cNvSpPr/>
          <p:nvPr/>
        </p:nvSpPr>
        <p:spPr>
          <a:xfrm>
            <a:off x="599091" y="2517359"/>
            <a:ext cx="6757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8343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9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目录</a:t>
            </a:r>
            <a:endParaRPr kumimoji="1" lang="zh-CN" altLang="en-US" sz="24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E6CEE756-1D5A-48AF-AE4C-EE11414B0723}"/>
              </a:ext>
            </a:extLst>
          </p:cNvPr>
          <p:cNvSpPr txBox="1">
            <a:spLocks/>
          </p:cNvSpPr>
          <p:nvPr/>
        </p:nvSpPr>
        <p:spPr>
          <a:xfrm>
            <a:off x="2532778" y="1282927"/>
            <a:ext cx="8022147" cy="63824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项目引言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5E177606-CAB1-4AC7-9243-C0D99248A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2701189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CCC6CD-4049-42D9-839F-6D045D4C9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1333362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27F759D-E22A-4550-AE3B-59972978D02A}"/>
              </a:ext>
            </a:extLst>
          </p:cNvPr>
          <p:cNvSpPr txBox="1">
            <a:spLocks/>
          </p:cNvSpPr>
          <p:nvPr/>
        </p:nvSpPr>
        <p:spPr>
          <a:xfrm>
            <a:off x="2611641" y="4021877"/>
            <a:ext cx="5941064" cy="439115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ABF8D24A-8DDD-41D4-912F-B4A9D1524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4074034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3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D1A0E4-DDE4-4E64-9A4B-76DFEC342497}"/>
              </a:ext>
            </a:extLst>
          </p:cNvPr>
          <p:cNvSpPr/>
          <p:nvPr/>
        </p:nvSpPr>
        <p:spPr>
          <a:xfrm>
            <a:off x="2532778" y="2701189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源码编写（</a:t>
            </a:r>
            <a:r>
              <a:rPr lang="zh-CN" altLang="en-US" sz="3200" b="1" strike="sngStrike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复制粘贴</a:t>
            </a: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2332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79424255"/>
              </p:ext>
            </p:extLst>
          </p:nvPr>
        </p:nvGraphicFramePr>
        <p:xfrm>
          <a:off x="1079925" y="511333"/>
          <a:ext cx="10459358" cy="584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54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7505671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122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6DF28B-48E0-1840-83BD-10CFB5B51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7" y="1092200"/>
            <a:ext cx="5043764" cy="469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B7C049-FC6C-BE46-890D-183AC71F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524" y="1092200"/>
            <a:ext cx="5133147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C4925E-75F9-8C40-A4B0-E11FA27E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150" y="1073150"/>
            <a:ext cx="4965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5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289F4A-8847-3547-ABC0-268744DFF0EC}"/>
              </a:ext>
            </a:extLst>
          </p:cNvPr>
          <p:cNvSpPr txBox="1"/>
          <p:nvPr/>
        </p:nvSpPr>
        <p:spPr>
          <a:xfrm>
            <a:off x="1915297" y="1532238"/>
            <a:ext cx="8724889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/>
              <a:t>Makefile</a:t>
            </a:r>
            <a:r>
              <a:rPr kumimoji="1" lang="zh-CN" altLang="en-US" sz="3200" dirty="0"/>
              <a:t>：管理启动过程</a:t>
            </a:r>
            <a:endParaRPr kumimoji="1" lang="en-US" altLang="zh-CN" sz="3200" dirty="0"/>
          </a:p>
          <a:p>
            <a:r>
              <a:rPr kumimoji="1" lang="en-US" altLang="zh-CN" sz="3200" dirty="0" err="1"/>
              <a:t>Main.go</a:t>
            </a:r>
            <a:r>
              <a:rPr kumimoji="1" lang="zh-CN" altLang="en-US" sz="3200" dirty="0"/>
              <a:t>：</a:t>
            </a:r>
            <a:r>
              <a:rPr kumimoji="1" lang="en-US" altLang="zh-CN" sz="3200" dirty="0"/>
              <a:t>go</a:t>
            </a:r>
            <a:r>
              <a:rPr kumimoji="1" lang="zh-CN" altLang="en-US" sz="3200" dirty="0"/>
              <a:t>程序启动入口</a:t>
            </a:r>
            <a:endParaRPr kumimoji="1" lang="en-US" altLang="zh-CN" sz="3200" dirty="0"/>
          </a:p>
          <a:p>
            <a:r>
              <a:rPr kumimoji="1" lang="en-US" altLang="zh-CN" sz="3200" dirty="0" err="1"/>
              <a:t>Config.yml</a:t>
            </a:r>
            <a:r>
              <a:rPr kumimoji="1" lang="zh-CN" altLang="en-US" sz="3200" dirty="0"/>
              <a:t> 一些链网相关配置</a:t>
            </a:r>
            <a:endParaRPr kumimoji="1" lang="en-US" altLang="zh-CN" sz="3200" dirty="0"/>
          </a:p>
          <a:p>
            <a:r>
              <a:rPr kumimoji="1" lang="en-US" altLang="zh-CN" sz="3200" dirty="0" err="1"/>
              <a:t>Chaincode</a:t>
            </a:r>
            <a:r>
              <a:rPr kumimoji="1" lang="en-US" altLang="zh-CN" sz="3200" dirty="0"/>
              <a:t>/</a:t>
            </a:r>
            <a:r>
              <a:rPr kumimoji="1" lang="en-US" altLang="zh-CN" sz="3200" dirty="0" err="1"/>
              <a:t>main.go</a:t>
            </a:r>
            <a:r>
              <a:rPr kumimoji="1" lang="zh-CN" altLang="en-US" sz="3200" dirty="0"/>
              <a:t> 链码</a:t>
            </a:r>
            <a:endParaRPr kumimoji="1" lang="en-US" altLang="zh-CN" sz="3200" dirty="0"/>
          </a:p>
          <a:p>
            <a:r>
              <a:rPr kumimoji="1" lang="en-US" altLang="zh-CN" sz="3200" dirty="0"/>
              <a:t>fixtures/docker-</a:t>
            </a:r>
            <a:r>
              <a:rPr kumimoji="1" lang="en-US" altLang="zh-CN" sz="3200" dirty="0" err="1"/>
              <a:t>compose.yml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docker</a:t>
            </a:r>
            <a:r>
              <a:rPr kumimoji="1" lang="zh-CN" altLang="en-US" sz="3200" dirty="0"/>
              <a:t>环境相关配置</a:t>
            </a:r>
            <a:endParaRPr kumimoji="1" lang="en-US" altLang="zh-CN" sz="3200" dirty="0"/>
          </a:p>
          <a:p>
            <a:r>
              <a:rPr kumimoji="1" lang="en-US" altLang="zh-CN" sz="3200" dirty="0" err="1"/>
              <a:t>sdkInit</a:t>
            </a:r>
            <a:r>
              <a:rPr kumimoji="1" lang="en-US" altLang="zh-CN" sz="3200" dirty="0"/>
              <a:t>/</a:t>
            </a:r>
            <a:r>
              <a:rPr kumimoji="1" lang="en-US" altLang="zh-CN" sz="3200" dirty="0" err="1"/>
              <a:t>fabricInitInfo.go</a:t>
            </a:r>
            <a:r>
              <a:rPr kumimoji="1" lang="zh-CN" altLang="en-US" sz="3200" dirty="0"/>
              <a:t> 初始化的配置结构</a:t>
            </a:r>
            <a:endParaRPr kumimoji="1" lang="en-US" altLang="zh-CN" sz="3200" dirty="0"/>
          </a:p>
          <a:p>
            <a:r>
              <a:rPr kumimoji="1" lang="en-US" altLang="zh-CN" sz="3200" dirty="0" err="1"/>
              <a:t>sdkInit</a:t>
            </a:r>
            <a:r>
              <a:rPr kumimoji="1" lang="en-US" altLang="zh-CN" sz="3200" dirty="0"/>
              <a:t>/</a:t>
            </a:r>
            <a:r>
              <a:rPr kumimoji="1" lang="en-US" altLang="zh-CN" sz="3200" dirty="0" err="1"/>
              <a:t>start.go</a:t>
            </a:r>
            <a:r>
              <a:rPr kumimoji="1" lang="zh-CN" altLang="en-US" sz="3200" dirty="0"/>
              <a:t> 初始化填入参数和启动流程</a:t>
            </a:r>
            <a:endParaRPr kumimoji="1" lang="en-US" altLang="zh-CN" sz="3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5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14400" y="1518557"/>
            <a:ext cx="9584871" cy="33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810640906"/>
              </p:ext>
            </p:extLst>
          </p:nvPr>
        </p:nvGraphicFramePr>
        <p:xfrm>
          <a:off x="247135" y="882869"/>
          <a:ext cx="11640065" cy="509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918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25FE7A-7B7F-534D-B1E9-C0698304B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9190"/>
            <a:ext cx="12192000" cy="451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9385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8278</TotalTime>
  <Words>278</Words>
  <Application>Microsoft Macintosh PowerPoint</Application>
  <PresentationFormat>宽屏</PresentationFormat>
  <Paragraphs>73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Microsoft YaHei</vt:lpstr>
      <vt:lpstr>Microsoft YaHei</vt:lpstr>
      <vt:lpstr>Segoe UI</vt:lpstr>
      <vt:lpstr>Segoe UI Light</vt:lpstr>
      <vt:lpstr>Arial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324</cp:revision>
  <dcterms:created xsi:type="dcterms:W3CDTF">2019-07-24T02:41:14Z</dcterms:created>
  <dcterms:modified xsi:type="dcterms:W3CDTF">2019-11-29T10:01:45Z</dcterms:modified>
</cp:coreProperties>
</file>